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89810" autoAdjust="0"/>
  </p:normalViewPr>
  <p:slideViewPr>
    <p:cSldViewPr snapToGrid="0">
      <p:cViewPr varScale="1">
        <p:scale>
          <a:sx n="88" d="100"/>
          <a:sy n="88" d="100"/>
        </p:scale>
        <p:origin x="53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5/22/22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5/22/22</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5/22/22</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6"/>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6"/>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2022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B3A3A6CC2C3A6546A95FDA5B90CF34AC" ma:contentTypeVersion="10" ma:contentTypeDescription="" ma:contentTypeScope="" ma:versionID="1e76767be4113d9a93518abaa6332040">
  <xsd:schema xmlns:xsd="http://www.w3.org/2001/XMLSchema" xmlns:xs="http://www.w3.org/2001/XMLSchema" xmlns:p="http://schemas.microsoft.com/office/2006/metadata/properties" xmlns:ns2="eb3f7de7-c935-4ca6-a12c-1f73773710ec" xmlns:ns3="ef346741-8682-48f9-8ae6-a6269f4ae40b" targetNamespace="http://schemas.microsoft.com/office/2006/metadata/properties" ma:root="true" ma:fieldsID="9a0410307714bf0e335ba89dba22bf88" ns2:_="" ns3:_="">
    <xsd:import namespace="eb3f7de7-c935-4ca6-a12c-1f73773710ec"/>
    <xsd:import namespace="ef346741-8682-48f9-8ae6-a6269f4ae40b"/>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346741-8682-48f9-8ae6-a6269f4ae40b"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ternalName="MediaServiceDateTake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FolderID xmlns="eb3f7de7-c935-4ca6-a12c-1f73773710ec" xsi:nil="true"/>
    <Confidential1 xmlns="eb3f7de7-c935-4ca6-a12c-1f73773710ec">false</Confidential1>
    <Final xmlns="eb3f7de7-c935-4ca6-a12c-1f73773710ec">false</Final>
  </documentManagement>
</p:properties>
</file>

<file path=customXml/itemProps1.xml><?xml version="1.0" encoding="utf-8"?>
<ds:datastoreItem xmlns:ds="http://schemas.openxmlformats.org/officeDocument/2006/customXml" ds:itemID="{9FDEB496-58EC-46AD-86A0-902D88B997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ef346741-8682-48f9-8ae6-a6269f4ae4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E64263-51AE-4A29-A1ED-D59581A64D84}">
  <ds:schemaRefs>
    <ds:schemaRef ds:uri="http://schemas.microsoft.com/sharepoint/v3/contenttype/forms"/>
  </ds:schemaRefs>
</ds:datastoreItem>
</file>

<file path=customXml/itemProps3.xml><?xml version="1.0" encoding="utf-8"?>
<ds:datastoreItem xmlns:ds="http://schemas.openxmlformats.org/officeDocument/2006/customXml" ds:itemID="{2B1B332F-071E-400A-B703-A87583CFA09F}">
  <ds:schemaRefs>
    <ds:schemaRef ds:uri="http://schemas.microsoft.com/office/2006/documentManagement/types"/>
    <ds:schemaRef ds:uri="http://purl.org/dc/terms/"/>
    <ds:schemaRef ds:uri="82e5732b-79c7-4dce-9d0e-3f92281aea22"/>
    <ds:schemaRef ds:uri="http://schemas.microsoft.com/office/2006/metadata/properties"/>
    <ds:schemaRef ds:uri="http://purl.org/dc/elements/1.1/"/>
    <ds:schemaRef ds:uri="http://schemas.microsoft.com/office/infopath/2007/PartnerControls"/>
    <ds:schemaRef ds:uri="eb3f7de7-c935-4ca6-a12c-1f73773710ec"/>
    <ds:schemaRef ds:uri="http://schemas.openxmlformats.org/package/2006/metadata/core-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596</Words>
  <Application>Microsoft Macintosh PowerPoint</Application>
  <PresentationFormat>寬螢幕</PresentationFormat>
  <Paragraphs>26</Paragraphs>
  <Slides>1</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2022-05-22T14:38:23Z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0x01010037EA2DD516505C4D92B92F8677CFB68500B3A3A6CC2C3A6546A95FDA5B90CF34AC</vt:lpwstr>
  </property>
</Properties>
</file>