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60" r:id="rId3"/>
    <p:sldId id="264" r:id="rId4"/>
    <p:sldId id="412" r:id="rId5"/>
    <p:sldId id="268" r:id="rId6"/>
    <p:sldId id="342" r:id="rId7"/>
    <p:sldId id="350" r:id="rId8"/>
    <p:sldId id="429" r:id="rId9"/>
    <p:sldId id="389" r:id="rId10"/>
    <p:sldId id="417" r:id="rId11"/>
    <p:sldId id="418" r:id="rId12"/>
    <p:sldId id="419" r:id="rId13"/>
    <p:sldId id="420" r:id="rId14"/>
    <p:sldId id="364" r:id="rId15"/>
    <p:sldId id="421" r:id="rId16"/>
    <p:sldId id="423" r:id="rId17"/>
    <p:sldId id="424" r:id="rId18"/>
    <p:sldId id="427" r:id="rId19"/>
    <p:sldId id="428" r:id="rId20"/>
    <p:sldId id="373" r:id="rId21"/>
    <p:sldId id="425" r:id="rId22"/>
    <p:sldId id="340" r:id="rId23"/>
    <p:sldId id="374" r:id="rId24"/>
  </p:sldIdLst>
  <p:sldSz cx="9144000" cy="5143500" type="screen16x9"/>
  <p:notesSz cx="6858000" cy="9144000"/>
  <p:embeddedFontLst>
    <p:embeddedFont>
      <p:font typeface="Montserrat Black" panose="00000A00000000000000" pitchFamily="2" charset="0"/>
      <p:bold r:id="rId26"/>
      <p:boldItalic r:id="rId27"/>
    </p:embeddedFont>
    <p:embeddedFont>
      <p:font typeface="Open Sans" panose="020B0606030504020204" pitchFamily="34" charset="0"/>
      <p:regular r:id="rId28"/>
      <p:bold r:id="rId29"/>
      <p:italic r:id="rId30"/>
      <p:boldItalic r:id="rId31"/>
    </p:embeddedFont>
    <p:embeddedFont>
      <p:font typeface="Open Sans ExtraBold" panose="020B0906030804020204" pitchFamily="34"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06" userDrawn="1">
          <p15:clr>
            <a:srgbClr val="9AA0A6"/>
          </p15:clr>
        </p15:guide>
        <p15:guide id="2" pos="2880" userDrawn="1">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FC240A-51AC-D609-6F79-7BBD01E84D01}" name="Goh Choon Hian" initials="GH" userId="S::gohch@utar.edu.my::f8a8ccc3-2667-4e45-89ae-88bd6f338d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h Choon Hian" initials="GCH" lastIdx="21" clrIdx="0">
    <p:extLst>
      <p:ext uri="{19B8F6BF-5375-455C-9EA6-DF929625EA0E}">
        <p15:presenceInfo xmlns:p15="http://schemas.microsoft.com/office/powerpoint/2012/main" userId="S-1-5-21-329068152-299502267-839522115-181573" providerId="AD"/>
      </p:ext>
    </p:extLst>
  </p:cmAuthor>
  <p:cmAuthor id="2" name="Wee Jian Chin" initials="WC" lastIdx="3" clrIdx="1">
    <p:extLst>
      <p:ext uri="{19B8F6BF-5375-455C-9EA6-DF929625EA0E}">
        <p15:presenceInfo xmlns:p15="http://schemas.microsoft.com/office/powerpoint/2012/main" userId="a922e67d62c39d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D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8219B-6892-4A37-95AA-D551A749BDD5}" v="1005" dt="2023-11-24T02:11:04.0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92588" autoAdjust="0"/>
  </p:normalViewPr>
  <p:slideViewPr>
    <p:cSldViewPr snapToGrid="0" showGuides="1">
      <p:cViewPr varScale="1">
        <p:scale>
          <a:sx n="105" d="100"/>
          <a:sy n="105" d="100"/>
        </p:scale>
        <p:origin x="816" y="72"/>
      </p:cViewPr>
      <p:guideLst>
        <p:guide orient="horz" pos="160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h Choon Hian" userId="S::gohch@utar.edu.my::f8a8ccc3-2667-4e45-89ae-88bd6f338d19" providerId="AD" clId="Web-{7998219B-6892-4A37-95AA-D551A749BDD5}"/>
    <pc:docChg chg="mod addSld delSld modSld sldOrd">
      <pc:chgData name="Goh Choon Hian" userId="S::gohch@utar.edu.my::f8a8ccc3-2667-4e45-89ae-88bd6f338d19" providerId="AD" clId="Web-{7998219B-6892-4A37-95AA-D551A749BDD5}" dt="2023-11-24T02:11:04.036" v="842" actId="20577"/>
      <pc:docMkLst>
        <pc:docMk/>
      </pc:docMkLst>
      <pc:sldChg chg="modSp">
        <pc:chgData name="Goh Choon Hian" userId="S::gohch@utar.edu.my::f8a8ccc3-2667-4e45-89ae-88bd6f338d19" providerId="AD" clId="Web-{7998219B-6892-4A37-95AA-D551A749BDD5}" dt="2023-11-24T00:59:18.730" v="139" actId="20577"/>
        <pc:sldMkLst>
          <pc:docMk/>
          <pc:sldMk cId="0" sldId="256"/>
        </pc:sldMkLst>
        <pc:spChg chg="mod">
          <ac:chgData name="Goh Choon Hian" userId="S::gohch@utar.edu.my::f8a8ccc3-2667-4e45-89ae-88bd6f338d19" providerId="AD" clId="Web-{7998219B-6892-4A37-95AA-D551A749BDD5}" dt="2023-11-24T00:59:18.730" v="139" actId="20577"/>
          <ac:spMkLst>
            <pc:docMk/>
            <pc:sldMk cId="0" sldId="256"/>
            <ac:spMk id="435" creationId="{00000000-0000-0000-0000-000000000000}"/>
          </ac:spMkLst>
        </pc:spChg>
      </pc:sldChg>
      <pc:sldChg chg="modSp">
        <pc:chgData name="Goh Choon Hian" userId="S::gohch@utar.edu.my::f8a8ccc3-2667-4e45-89ae-88bd6f338d19" providerId="AD" clId="Web-{7998219B-6892-4A37-95AA-D551A749BDD5}" dt="2023-11-24T00:59:41.402" v="150" actId="20577"/>
        <pc:sldMkLst>
          <pc:docMk/>
          <pc:sldMk cId="0" sldId="259"/>
        </pc:sldMkLst>
        <pc:spChg chg="mod">
          <ac:chgData name="Goh Choon Hian" userId="S::gohch@utar.edu.my::f8a8ccc3-2667-4e45-89ae-88bd6f338d19" providerId="AD" clId="Web-{7998219B-6892-4A37-95AA-D551A749BDD5}" dt="2023-11-24T00:59:41.402" v="150" actId="20577"/>
          <ac:spMkLst>
            <pc:docMk/>
            <pc:sldMk cId="0" sldId="259"/>
            <ac:spMk id="561" creationId="{00000000-0000-0000-0000-000000000000}"/>
          </ac:spMkLst>
        </pc:spChg>
      </pc:sldChg>
      <pc:sldChg chg="ord addCm modCm">
        <pc:chgData name="Goh Choon Hian" userId="S::gohch@utar.edu.my::f8a8ccc3-2667-4e45-89ae-88bd6f338d19" providerId="AD" clId="Web-{7998219B-6892-4A37-95AA-D551A749BDD5}" dt="2023-11-24T01:23:59.562" v="252"/>
        <pc:sldMkLst>
          <pc:docMk/>
          <pc:sldMk cId="0" sldId="263"/>
        </pc:sldMkLst>
        <pc:extLst>
          <p:ext xmlns:p="http://schemas.openxmlformats.org/presentationml/2006/main" uri="{D6D511B9-2390-475A-947B-AFAB55BFBCF1}">
            <pc226:cmChg xmlns:pc226="http://schemas.microsoft.com/office/powerpoint/2022/06/main/command" chg="add mod">
              <pc226:chgData name="Goh Choon Hian" userId="S::gohch@utar.edu.my::f8a8ccc3-2667-4e45-89ae-88bd6f338d19" providerId="AD" clId="Web-{7998219B-6892-4A37-95AA-D551A749BDD5}" dt="2023-11-24T01:10:22.730" v="155"/>
              <pc2:cmMkLst xmlns:pc2="http://schemas.microsoft.com/office/powerpoint/2019/9/main/command">
                <pc:docMk/>
                <pc:sldMk cId="0" sldId="263"/>
                <pc2:cmMk id="{B7F2FB30-176F-4C49-9B5D-496A216D46B4}"/>
              </pc2:cmMkLst>
            </pc226:cmChg>
          </p:ext>
        </pc:extLst>
      </pc:sldChg>
      <pc:sldChg chg="addCm">
        <pc:chgData name="Goh Choon Hian" userId="S::gohch@utar.edu.my::f8a8ccc3-2667-4e45-89ae-88bd6f338d19" providerId="AD" clId="Web-{7998219B-6892-4A37-95AA-D551A749BDD5}" dt="2023-11-24T01:02:03.531" v="152"/>
        <pc:sldMkLst>
          <pc:docMk/>
          <pc:sldMk cId="0" sldId="264"/>
        </pc:sldMkLst>
        <pc:extLst>
          <p:ext xmlns:p="http://schemas.openxmlformats.org/presentationml/2006/main" uri="{D6D511B9-2390-475A-947B-AFAB55BFBCF1}">
            <pc226:cmChg xmlns:pc226="http://schemas.microsoft.com/office/powerpoint/2022/06/main/command" chg="add">
              <pc226:chgData name="Goh Choon Hian" userId="S::gohch@utar.edu.my::f8a8ccc3-2667-4e45-89ae-88bd6f338d19" providerId="AD" clId="Web-{7998219B-6892-4A37-95AA-D551A749BDD5}" dt="2023-11-24T01:02:03.531" v="152"/>
              <pc2:cmMkLst xmlns:pc2="http://schemas.microsoft.com/office/powerpoint/2019/9/main/command">
                <pc:docMk/>
                <pc:sldMk cId="0" sldId="264"/>
                <pc2:cmMk id="{8E9E70E0-EC41-40D2-A20C-10F548705B5A}"/>
              </pc2:cmMkLst>
            </pc226:cmChg>
          </p:ext>
        </pc:extLst>
      </pc:sldChg>
      <pc:sldChg chg="addSp delSp modSp addCm">
        <pc:chgData name="Goh Choon Hian" userId="S::gohch@utar.edu.my::f8a8ccc3-2667-4e45-89ae-88bd6f338d19" providerId="AD" clId="Web-{7998219B-6892-4A37-95AA-D551A749BDD5}" dt="2023-11-24T01:46:20.860" v="346"/>
        <pc:sldMkLst>
          <pc:docMk/>
          <pc:sldMk cId="0" sldId="268"/>
        </pc:sldMkLst>
        <pc:picChg chg="add del mod">
          <ac:chgData name="Goh Choon Hian" userId="S::gohch@utar.edu.my::f8a8ccc3-2667-4e45-89ae-88bd6f338d19" providerId="AD" clId="Web-{7998219B-6892-4A37-95AA-D551A749BDD5}" dt="2023-11-24T01:46:20.860" v="346"/>
          <ac:picMkLst>
            <pc:docMk/>
            <pc:sldMk cId="0" sldId="268"/>
            <ac:picMk id="2" creationId="{3C9DA62D-8BD1-C60A-E48C-BA13B1D1052A}"/>
          </ac:picMkLst>
        </pc:picChg>
        <pc:extLst>
          <p:ext xmlns:p="http://schemas.openxmlformats.org/presentationml/2006/main" uri="{D6D511B9-2390-475A-947B-AFAB55BFBCF1}">
            <pc226:cmChg xmlns:pc226="http://schemas.microsoft.com/office/powerpoint/2022/06/main/command" chg="add">
              <pc226:chgData name="Goh Choon Hian" userId="S::gohch@utar.edu.my::f8a8ccc3-2667-4e45-89ae-88bd6f338d19" providerId="AD" clId="Web-{7998219B-6892-4A37-95AA-D551A749BDD5}" dt="2023-11-24T01:16:16.239" v="244"/>
              <pc2:cmMkLst xmlns:pc2="http://schemas.microsoft.com/office/powerpoint/2019/9/main/command">
                <pc:docMk/>
                <pc:sldMk cId="0" sldId="268"/>
                <pc2:cmMk id="{156F98FC-DE41-4A58-9C57-9C420957A43A}"/>
              </pc2:cmMkLst>
            </pc226:cmChg>
          </p:ext>
        </pc:extLst>
      </pc:sldChg>
      <pc:sldChg chg="modSp">
        <pc:chgData name="Goh Choon Hian" userId="S::gohch@utar.edu.my::f8a8ccc3-2667-4e45-89ae-88bd6f338d19" providerId="AD" clId="Web-{7998219B-6892-4A37-95AA-D551A749BDD5}" dt="2023-11-24T01:15:05.518" v="242" actId="20577"/>
        <pc:sldMkLst>
          <pc:docMk/>
          <pc:sldMk cId="0" sldId="342"/>
        </pc:sldMkLst>
        <pc:spChg chg="mod">
          <ac:chgData name="Goh Choon Hian" userId="S::gohch@utar.edu.my::f8a8ccc3-2667-4e45-89ae-88bd6f338d19" providerId="AD" clId="Web-{7998219B-6892-4A37-95AA-D551A749BDD5}" dt="2023-11-24T01:15:05.518" v="242" actId="20577"/>
          <ac:spMkLst>
            <pc:docMk/>
            <pc:sldMk cId="0" sldId="342"/>
            <ac:spMk id="3" creationId="{00000000-0000-0000-0000-000000000000}"/>
          </ac:spMkLst>
        </pc:spChg>
        <pc:spChg chg="mod">
          <ac:chgData name="Goh Choon Hian" userId="S::gohch@utar.edu.my::f8a8ccc3-2667-4e45-89ae-88bd6f338d19" providerId="AD" clId="Web-{7998219B-6892-4A37-95AA-D551A749BDD5}" dt="2023-11-24T01:12:11.545" v="163" actId="20577"/>
          <ac:spMkLst>
            <pc:docMk/>
            <pc:sldMk cId="0" sldId="342"/>
            <ac:spMk id="1526" creationId="{00000000-0000-0000-0000-000000000000}"/>
          </ac:spMkLst>
        </pc:spChg>
      </pc:sldChg>
      <pc:sldChg chg="modSp addCm">
        <pc:chgData name="Goh Choon Hian" userId="S::gohch@utar.edu.my::f8a8ccc3-2667-4e45-89ae-88bd6f338d19" providerId="AD" clId="Web-{7998219B-6892-4A37-95AA-D551A749BDD5}" dt="2023-11-24T01:16:32.161" v="245"/>
        <pc:sldMkLst>
          <pc:docMk/>
          <pc:sldMk cId="0" sldId="343"/>
        </pc:sldMkLst>
        <pc:spChg chg="mod">
          <ac:chgData name="Goh Choon Hian" userId="S::gohch@utar.edu.my::f8a8ccc3-2667-4e45-89ae-88bd6f338d19" providerId="AD" clId="Web-{7998219B-6892-4A37-95AA-D551A749BDD5}" dt="2023-11-24T01:15:23.862" v="243" actId="1076"/>
          <ac:spMkLst>
            <pc:docMk/>
            <pc:sldMk cId="0" sldId="343"/>
            <ac:spMk id="1526" creationId="{00000000-0000-0000-0000-000000000000}"/>
          </ac:spMkLst>
        </pc:spChg>
        <pc:extLst>
          <p:ext xmlns:p="http://schemas.openxmlformats.org/presentationml/2006/main" uri="{D6D511B9-2390-475A-947B-AFAB55BFBCF1}">
            <pc226:cmChg xmlns:pc226="http://schemas.microsoft.com/office/powerpoint/2022/06/main/command" chg="add">
              <pc226:chgData name="Goh Choon Hian" userId="S::gohch@utar.edu.my::f8a8ccc3-2667-4e45-89ae-88bd6f338d19" providerId="AD" clId="Web-{7998219B-6892-4A37-95AA-D551A749BDD5}" dt="2023-11-24T01:16:32.161" v="245"/>
              <pc2:cmMkLst xmlns:pc2="http://schemas.microsoft.com/office/powerpoint/2019/9/main/command">
                <pc:docMk/>
                <pc:sldMk cId="0" sldId="343"/>
                <pc2:cmMk id="{B0CE6B75-0B33-4059-BBE6-C86B07A5B2CB}"/>
              </pc2:cmMkLst>
            </pc226:cmChg>
          </p:ext>
        </pc:extLst>
      </pc:sldChg>
      <pc:sldChg chg="modSp">
        <pc:chgData name="Goh Choon Hian" userId="S::gohch@utar.edu.my::f8a8ccc3-2667-4e45-89ae-88bd6f338d19" providerId="AD" clId="Web-{7998219B-6892-4A37-95AA-D551A749BDD5}" dt="2023-11-24T01:12:35.718" v="176" actId="20577"/>
        <pc:sldMkLst>
          <pc:docMk/>
          <pc:sldMk cId="0" sldId="344"/>
        </pc:sldMkLst>
        <pc:spChg chg="mod">
          <ac:chgData name="Goh Choon Hian" userId="S::gohch@utar.edu.my::f8a8ccc3-2667-4e45-89ae-88bd6f338d19" providerId="AD" clId="Web-{7998219B-6892-4A37-95AA-D551A749BDD5}" dt="2023-11-24T01:12:35.718" v="176" actId="20577"/>
          <ac:spMkLst>
            <pc:docMk/>
            <pc:sldMk cId="0" sldId="344"/>
            <ac:spMk id="577" creationId="{00000000-0000-0000-0000-000000000000}"/>
          </ac:spMkLst>
        </pc:spChg>
      </pc:sldChg>
      <pc:sldChg chg="addCm">
        <pc:chgData name="Goh Choon Hian" userId="S::gohch@utar.edu.my::f8a8ccc3-2667-4e45-89ae-88bd6f338d19" providerId="AD" clId="Web-{7998219B-6892-4A37-95AA-D551A749BDD5}" dt="2023-11-24T01:17:20.818" v="246"/>
        <pc:sldMkLst>
          <pc:docMk/>
          <pc:sldMk cId="0" sldId="346"/>
        </pc:sldMkLst>
        <pc:extLst>
          <p:ext xmlns:p="http://schemas.openxmlformats.org/presentationml/2006/main" uri="{D6D511B9-2390-475A-947B-AFAB55BFBCF1}">
            <pc226:cmChg xmlns:pc226="http://schemas.microsoft.com/office/powerpoint/2022/06/main/command" chg="add">
              <pc226:chgData name="Goh Choon Hian" userId="S::gohch@utar.edu.my::f8a8ccc3-2667-4e45-89ae-88bd6f338d19" providerId="AD" clId="Web-{7998219B-6892-4A37-95AA-D551A749BDD5}" dt="2023-11-24T01:17:20.818" v="246"/>
              <pc2:cmMkLst xmlns:pc2="http://schemas.microsoft.com/office/powerpoint/2019/9/main/command">
                <pc:docMk/>
                <pc:sldMk cId="0" sldId="346"/>
                <pc2:cmMk id="{DD90A6D1-0F06-4F05-948E-A782B74369E6}"/>
              </pc2:cmMkLst>
            </pc226:cmChg>
          </p:ext>
        </pc:extLst>
      </pc:sldChg>
      <pc:sldChg chg="modSp ord">
        <pc:chgData name="Goh Choon Hian" userId="S::gohch@utar.edu.my::f8a8ccc3-2667-4e45-89ae-88bd6f338d19" providerId="AD" clId="Web-{7998219B-6892-4A37-95AA-D551A749BDD5}" dt="2023-11-24T01:27:58.490" v="265" actId="1076"/>
        <pc:sldMkLst>
          <pc:docMk/>
          <pc:sldMk cId="0" sldId="351"/>
        </pc:sldMkLst>
        <pc:spChg chg="mod">
          <ac:chgData name="Goh Choon Hian" userId="S::gohch@utar.edu.my::f8a8ccc3-2667-4e45-89ae-88bd6f338d19" providerId="AD" clId="Web-{7998219B-6892-4A37-95AA-D551A749BDD5}" dt="2023-11-24T01:27:52.240" v="264" actId="20577"/>
          <ac:spMkLst>
            <pc:docMk/>
            <pc:sldMk cId="0" sldId="351"/>
            <ac:spMk id="1525" creationId="{00000000-0000-0000-0000-000000000000}"/>
          </ac:spMkLst>
        </pc:spChg>
        <pc:picChg chg="mod">
          <ac:chgData name="Goh Choon Hian" userId="S::gohch@utar.edu.my::f8a8ccc3-2667-4e45-89ae-88bd6f338d19" providerId="AD" clId="Web-{7998219B-6892-4A37-95AA-D551A749BDD5}" dt="2023-11-24T01:27:58.490" v="265" actId="1076"/>
          <ac:picMkLst>
            <pc:docMk/>
            <pc:sldMk cId="0" sldId="351"/>
            <ac:picMk id="4" creationId="{28E04812-67CE-2BE6-39FC-9248BC70CAF3}"/>
          </ac:picMkLst>
        </pc:picChg>
      </pc:sldChg>
      <pc:sldChg chg="del">
        <pc:chgData name="Goh Choon Hian" userId="S::gohch@utar.edu.my::f8a8ccc3-2667-4e45-89ae-88bd6f338d19" providerId="AD" clId="Web-{7998219B-6892-4A37-95AA-D551A749BDD5}" dt="2023-11-24T01:47:00.892" v="351"/>
        <pc:sldMkLst>
          <pc:docMk/>
          <pc:sldMk cId="0" sldId="352"/>
        </pc:sldMkLst>
      </pc:sldChg>
      <pc:sldChg chg="modSp">
        <pc:chgData name="Goh Choon Hian" userId="S::gohch@utar.edu.my::f8a8ccc3-2667-4e45-89ae-88bd6f338d19" providerId="AD" clId="Web-{7998219B-6892-4A37-95AA-D551A749BDD5}" dt="2023-11-24T02:02:52.462" v="773" actId="20577"/>
        <pc:sldMkLst>
          <pc:docMk/>
          <pc:sldMk cId="0" sldId="353"/>
        </pc:sldMkLst>
        <pc:spChg chg="mod">
          <ac:chgData name="Goh Choon Hian" userId="S::gohch@utar.edu.my::f8a8ccc3-2667-4e45-89ae-88bd6f338d19" providerId="AD" clId="Web-{7998219B-6892-4A37-95AA-D551A749BDD5}" dt="2023-11-24T02:02:52.462" v="773" actId="20577"/>
          <ac:spMkLst>
            <pc:docMk/>
            <pc:sldMk cId="0" sldId="353"/>
            <ac:spMk id="2" creationId="{00000000-0000-0000-0000-000000000000}"/>
          </ac:spMkLst>
        </pc:spChg>
        <pc:spChg chg="mod">
          <ac:chgData name="Goh Choon Hian" userId="S::gohch@utar.edu.my::f8a8ccc3-2667-4e45-89ae-88bd6f338d19" providerId="AD" clId="Web-{7998219B-6892-4A37-95AA-D551A749BDD5}" dt="2023-11-24T01:58:29.096" v="515" actId="20577"/>
          <ac:spMkLst>
            <pc:docMk/>
            <pc:sldMk cId="0" sldId="353"/>
            <ac:spMk id="1525" creationId="{00000000-0000-0000-0000-000000000000}"/>
          </ac:spMkLst>
        </pc:spChg>
      </pc:sldChg>
      <pc:sldChg chg="modSp">
        <pc:chgData name="Goh Choon Hian" userId="S::gohch@utar.edu.my::f8a8ccc3-2667-4e45-89ae-88bd6f338d19" providerId="AD" clId="Web-{7998219B-6892-4A37-95AA-D551A749BDD5}" dt="2023-11-24T01:52:37.604" v="512" actId="20577"/>
        <pc:sldMkLst>
          <pc:docMk/>
          <pc:sldMk cId="0" sldId="354"/>
        </pc:sldMkLst>
        <pc:spChg chg="mod">
          <ac:chgData name="Goh Choon Hian" userId="S::gohch@utar.edu.my::f8a8ccc3-2667-4e45-89ae-88bd6f338d19" providerId="AD" clId="Web-{7998219B-6892-4A37-95AA-D551A749BDD5}" dt="2023-11-24T01:52:37.604" v="512" actId="20577"/>
          <ac:spMkLst>
            <pc:docMk/>
            <pc:sldMk cId="0" sldId="354"/>
            <ac:spMk id="2" creationId="{F7BFCA26-B252-F6BA-41AA-8CF3E96B5676}"/>
          </ac:spMkLst>
        </pc:spChg>
        <pc:spChg chg="mod">
          <ac:chgData name="Goh Choon Hian" userId="S::gohch@utar.edu.my::f8a8ccc3-2667-4e45-89ae-88bd6f338d19" providerId="AD" clId="Web-{7998219B-6892-4A37-95AA-D551A749BDD5}" dt="2023-11-24T01:48:21.347" v="356" actId="20577"/>
          <ac:spMkLst>
            <pc:docMk/>
            <pc:sldMk cId="0" sldId="354"/>
            <ac:spMk id="1525" creationId="{00000000-0000-0000-0000-000000000000}"/>
          </ac:spMkLst>
        </pc:spChg>
      </pc:sldChg>
      <pc:sldChg chg="addCm">
        <pc:chgData name="Goh Choon Hian" userId="S::gohch@utar.edu.my::f8a8ccc3-2667-4e45-89ae-88bd6f338d19" providerId="AD" clId="Web-{7998219B-6892-4A37-95AA-D551A749BDD5}" dt="2023-11-24T02:08:31.439" v="786"/>
        <pc:sldMkLst>
          <pc:docMk/>
          <pc:sldMk cId="0" sldId="365"/>
        </pc:sldMkLst>
        <pc:extLst>
          <p:ext xmlns:p="http://schemas.openxmlformats.org/presentationml/2006/main" uri="{D6D511B9-2390-475A-947B-AFAB55BFBCF1}">
            <pc226:cmChg xmlns:pc226="http://schemas.microsoft.com/office/powerpoint/2022/06/main/command" chg="add">
              <pc226:chgData name="Goh Choon Hian" userId="S::gohch@utar.edu.my::f8a8ccc3-2667-4e45-89ae-88bd6f338d19" providerId="AD" clId="Web-{7998219B-6892-4A37-95AA-D551A749BDD5}" dt="2023-11-24T02:08:31.439" v="786"/>
              <pc2:cmMkLst xmlns:pc2="http://schemas.microsoft.com/office/powerpoint/2019/9/main/command">
                <pc:docMk/>
                <pc:sldMk cId="0" sldId="365"/>
                <pc2:cmMk id="{BE0F58FC-8DA1-4149-AC6D-46217E7E6315}"/>
              </pc2:cmMkLst>
            </pc226:cmChg>
          </p:ext>
        </pc:extLst>
      </pc:sldChg>
      <pc:sldChg chg="modSp">
        <pc:chgData name="Goh Choon Hian" userId="S::gohch@utar.edu.my::f8a8ccc3-2667-4e45-89ae-88bd6f338d19" providerId="AD" clId="Web-{7998219B-6892-4A37-95AA-D551A749BDD5}" dt="2023-11-24T02:11:04.036" v="842" actId="20577"/>
        <pc:sldMkLst>
          <pc:docMk/>
          <pc:sldMk cId="0" sldId="376"/>
        </pc:sldMkLst>
        <pc:spChg chg="mod">
          <ac:chgData name="Goh Choon Hian" userId="S::gohch@utar.edu.my::f8a8ccc3-2667-4e45-89ae-88bd6f338d19" providerId="AD" clId="Web-{7998219B-6892-4A37-95AA-D551A749BDD5}" dt="2023-11-24T02:10:48.536" v="840" actId="20577"/>
          <ac:spMkLst>
            <pc:docMk/>
            <pc:sldMk cId="0" sldId="376"/>
            <ac:spMk id="2" creationId="{00000000-0000-0000-0000-000000000000}"/>
          </ac:spMkLst>
        </pc:spChg>
        <pc:spChg chg="mod">
          <ac:chgData name="Goh Choon Hian" userId="S::gohch@utar.edu.my::f8a8ccc3-2667-4e45-89ae-88bd6f338d19" providerId="AD" clId="Web-{7998219B-6892-4A37-95AA-D551A749BDD5}" dt="2023-11-24T02:11:04.036" v="842" actId="20577"/>
          <ac:spMkLst>
            <pc:docMk/>
            <pc:sldMk cId="0" sldId="376"/>
            <ac:spMk id="1525" creationId="{00000000-0000-0000-0000-000000000000}"/>
          </ac:spMkLst>
        </pc:spChg>
      </pc:sldChg>
      <pc:sldChg chg="addCm">
        <pc:chgData name="Goh Choon Hian" userId="S::gohch@utar.edu.my::f8a8ccc3-2667-4e45-89ae-88bd6f338d19" providerId="AD" clId="Web-{7998219B-6892-4A37-95AA-D551A749BDD5}" dt="2023-11-24T01:04:17.550" v="153"/>
        <pc:sldMkLst>
          <pc:docMk/>
          <pc:sldMk cId="1859054716" sldId="380"/>
        </pc:sldMkLst>
        <pc:extLst>
          <p:ext xmlns:p="http://schemas.openxmlformats.org/presentationml/2006/main" uri="{D6D511B9-2390-475A-947B-AFAB55BFBCF1}">
            <pc226:cmChg xmlns:pc226="http://schemas.microsoft.com/office/powerpoint/2022/06/main/command" chg="add">
              <pc226:chgData name="Goh Choon Hian" userId="S::gohch@utar.edu.my::f8a8ccc3-2667-4e45-89ae-88bd6f338d19" providerId="AD" clId="Web-{7998219B-6892-4A37-95AA-D551A749BDD5}" dt="2023-11-24T01:04:17.550" v="153"/>
              <pc2:cmMkLst xmlns:pc2="http://schemas.microsoft.com/office/powerpoint/2019/9/main/command">
                <pc:docMk/>
                <pc:sldMk cId="1859054716" sldId="380"/>
                <pc2:cmMk id="{22F19383-4079-4C9C-84C9-EF19B3D3F0AF}"/>
              </pc2:cmMkLst>
            </pc226:cmChg>
          </p:ext>
        </pc:extLst>
      </pc:sldChg>
      <pc:sldChg chg="ord addCm">
        <pc:chgData name="Goh Choon Hian" userId="S::gohch@utar.edu.my::f8a8ccc3-2667-4e45-89ae-88bd6f338d19" providerId="AD" clId="Web-{7998219B-6892-4A37-95AA-D551A749BDD5}" dt="2023-11-24T01:26:24.660" v="253"/>
        <pc:sldMkLst>
          <pc:docMk/>
          <pc:sldMk cId="618084038" sldId="382"/>
        </pc:sldMkLst>
        <pc:extLst>
          <p:ext xmlns:p="http://schemas.openxmlformats.org/presentationml/2006/main" uri="{D6D511B9-2390-475A-947B-AFAB55BFBCF1}">
            <pc226:cmChg xmlns:pc226="http://schemas.microsoft.com/office/powerpoint/2022/06/main/command" chg="add">
              <pc226:chgData name="Goh Choon Hian" userId="S::gohch@utar.edu.my::f8a8ccc3-2667-4e45-89ae-88bd6f338d19" providerId="AD" clId="Web-{7998219B-6892-4A37-95AA-D551A749BDD5}" dt="2023-11-24T01:11:12.372" v="156"/>
              <pc2:cmMkLst xmlns:pc2="http://schemas.microsoft.com/office/powerpoint/2019/9/main/command">
                <pc:docMk/>
                <pc:sldMk cId="618084038" sldId="382"/>
                <pc2:cmMk id="{C016DB6E-7CB3-477C-85A5-7AC9EBEFDD27}"/>
              </pc2:cmMkLst>
            </pc226:cmChg>
            <pc226:cmChg xmlns:pc226="http://schemas.microsoft.com/office/powerpoint/2022/06/main/command" chg="add">
              <pc226:chgData name="Goh Choon Hian" userId="S::gohch@utar.edu.my::f8a8ccc3-2667-4e45-89ae-88bd6f338d19" providerId="AD" clId="Web-{7998219B-6892-4A37-95AA-D551A749BDD5}" dt="2023-11-24T01:26:24.660" v="253"/>
              <pc2:cmMkLst xmlns:pc2="http://schemas.microsoft.com/office/powerpoint/2019/9/main/command">
                <pc:docMk/>
                <pc:sldMk cId="618084038" sldId="382"/>
                <pc2:cmMk id="{1EBF3DEB-3784-40B6-8BDC-42F2CCDC5D59}"/>
              </pc2:cmMkLst>
            </pc226:cmChg>
          </p:ext>
        </pc:extLst>
      </pc:sldChg>
      <pc:sldChg chg="addSp delSp modSp delAnim">
        <pc:chgData name="Goh Choon Hian" userId="S::gohch@utar.edu.my::f8a8ccc3-2667-4e45-89ae-88bd6f338d19" providerId="AD" clId="Web-{7998219B-6892-4A37-95AA-D551A749BDD5}" dt="2023-11-24T02:03:43.557" v="785" actId="1076"/>
        <pc:sldMkLst>
          <pc:docMk/>
          <pc:sldMk cId="2439845325" sldId="383"/>
        </pc:sldMkLst>
        <pc:spChg chg="del">
          <ac:chgData name="Goh Choon Hian" userId="S::gohch@utar.edu.my::f8a8ccc3-2667-4e45-89ae-88bd6f338d19" providerId="AD" clId="Web-{7998219B-6892-4A37-95AA-D551A749BDD5}" dt="2023-11-24T02:03:20.822" v="778"/>
          <ac:spMkLst>
            <pc:docMk/>
            <pc:sldMk cId="2439845325" sldId="383"/>
            <ac:spMk id="2" creationId="{00000000-0000-0000-0000-000000000000}"/>
          </ac:spMkLst>
        </pc:spChg>
        <pc:spChg chg="add del mod">
          <ac:chgData name="Goh Choon Hian" userId="S::gohch@utar.edu.my::f8a8ccc3-2667-4e45-89ae-88bd6f338d19" providerId="AD" clId="Web-{7998219B-6892-4A37-95AA-D551A749BDD5}" dt="2023-11-24T02:03:27.635" v="780"/>
          <ac:spMkLst>
            <pc:docMk/>
            <pc:sldMk cId="2439845325" sldId="383"/>
            <ac:spMk id="4" creationId="{9828FF6B-3343-9CAB-EF2D-F8ABE37F0AA9}"/>
          </ac:spMkLst>
        </pc:spChg>
        <pc:spChg chg="mod">
          <ac:chgData name="Goh Choon Hian" userId="S::gohch@utar.edu.my::f8a8ccc3-2667-4e45-89ae-88bd6f338d19" providerId="AD" clId="Web-{7998219B-6892-4A37-95AA-D551A749BDD5}" dt="2023-11-24T02:03:18.697" v="777" actId="20577"/>
          <ac:spMkLst>
            <pc:docMk/>
            <pc:sldMk cId="2439845325" sldId="383"/>
            <ac:spMk id="1525" creationId="{00000000-0000-0000-0000-000000000000}"/>
          </ac:spMkLst>
        </pc:spChg>
        <pc:picChg chg="add mod">
          <ac:chgData name="Goh Choon Hian" userId="S::gohch@utar.edu.my::f8a8ccc3-2667-4e45-89ae-88bd6f338d19" providerId="AD" clId="Web-{7998219B-6892-4A37-95AA-D551A749BDD5}" dt="2023-11-24T02:03:43.557" v="785" actId="1076"/>
          <ac:picMkLst>
            <pc:docMk/>
            <pc:sldMk cId="2439845325" sldId="383"/>
            <ac:picMk id="5" creationId="{03DDB442-F319-13DE-0F46-0E5B3B07DF4F}"/>
          </ac:picMkLst>
        </pc:picChg>
      </pc:sldChg>
      <pc:sldChg chg="delSp modSp add replId">
        <pc:chgData name="Goh Choon Hian" userId="S::gohch@utar.edu.my::f8a8ccc3-2667-4e45-89ae-88bd6f338d19" providerId="AD" clId="Web-{7998219B-6892-4A37-95AA-D551A749BDD5}" dt="2023-11-24T01:30:46.635" v="295"/>
        <pc:sldMkLst>
          <pc:docMk/>
          <pc:sldMk cId="2116599826" sldId="384"/>
        </pc:sldMkLst>
        <pc:spChg chg="mod">
          <ac:chgData name="Goh Choon Hian" userId="S::gohch@utar.edu.my::f8a8ccc3-2667-4e45-89ae-88bd6f338d19" providerId="AD" clId="Web-{7998219B-6892-4A37-95AA-D551A749BDD5}" dt="2023-11-24T01:30:26.306" v="294" actId="20577"/>
          <ac:spMkLst>
            <pc:docMk/>
            <pc:sldMk cId="2116599826" sldId="384"/>
            <ac:spMk id="1525" creationId="{00000000-0000-0000-0000-000000000000}"/>
          </ac:spMkLst>
        </pc:spChg>
        <pc:picChg chg="del">
          <ac:chgData name="Goh Choon Hian" userId="S::gohch@utar.edu.my::f8a8ccc3-2667-4e45-89ae-88bd6f338d19" providerId="AD" clId="Web-{7998219B-6892-4A37-95AA-D551A749BDD5}" dt="2023-11-24T01:30:46.635" v="295"/>
          <ac:picMkLst>
            <pc:docMk/>
            <pc:sldMk cId="2116599826" sldId="384"/>
            <ac:picMk id="4" creationId="{28E04812-67CE-2BE6-39FC-9248BC70CAF3}"/>
          </ac:picMkLst>
        </pc:picChg>
      </pc:sldChg>
      <pc:sldChg chg="addSp delSp modSp add mod replId setBg modNotes">
        <pc:chgData name="Goh Choon Hian" userId="S::gohch@utar.edu.my::f8a8ccc3-2667-4e45-89ae-88bd6f338d19" providerId="AD" clId="Web-{7998219B-6892-4A37-95AA-D551A749BDD5}" dt="2023-11-24T01:44:07.857" v="340" actId="14100"/>
        <pc:sldMkLst>
          <pc:docMk/>
          <pc:sldMk cId="115756361" sldId="385"/>
        </pc:sldMkLst>
        <pc:spChg chg="mod">
          <ac:chgData name="Goh Choon Hian" userId="S::gohch@utar.edu.my::f8a8ccc3-2667-4e45-89ae-88bd6f338d19" providerId="AD" clId="Web-{7998219B-6892-4A37-95AA-D551A749BDD5}" dt="2023-11-24T01:43:51.435" v="337"/>
          <ac:spMkLst>
            <pc:docMk/>
            <pc:sldMk cId="115756361" sldId="385"/>
            <ac:spMk id="1525" creationId="{00000000-0000-0000-0000-000000000000}"/>
          </ac:spMkLst>
        </pc:spChg>
        <pc:spChg chg="add del">
          <ac:chgData name="Goh Choon Hian" userId="S::gohch@utar.edu.my::f8a8ccc3-2667-4e45-89ae-88bd6f338d19" providerId="AD" clId="Web-{7998219B-6892-4A37-95AA-D551A749BDD5}" dt="2023-11-24T01:43:47.372" v="334"/>
          <ac:spMkLst>
            <pc:docMk/>
            <pc:sldMk cId="115756361" sldId="385"/>
            <ac:spMk id="1530" creationId="{53F29798-D584-4792-9B62-3F5F5C36D619}"/>
          </ac:spMkLst>
        </pc:spChg>
        <pc:spChg chg="add del">
          <ac:chgData name="Goh Choon Hian" userId="S::gohch@utar.edu.my::f8a8ccc3-2667-4e45-89ae-88bd6f338d19" providerId="AD" clId="Web-{7998219B-6892-4A37-95AA-D551A749BDD5}" dt="2023-11-24T01:43:51.435" v="336"/>
          <ac:spMkLst>
            <pc:docMk/>
            <pc:sldMk cId="115756361" sldId="385"/>
            <ac:spMk id="1532" creationId="{A4AC5506-6312-4701-8D3C-40187889A947}"/>
          </ac:spMkLst>
        </pc:spChg>
        <pc:spChg chg="add">
          <ac:chgData name="Goh Choon Hian" userId="S::gohch@utar.edu.my::f8a8ccc3-2667-4e45-89ae-88bd6f338d19" providerId="AD" clId="Web-{7998219B-6892-4A37-95AA-D551A749BDD5}" dt="2023-11-24T01:43:51.435" v="337"/>
          <ac:spMkLst>
            <pc:docMk/>
            <pc:sldMk cId="115756361" sldId="385"/>
            <ac:spMk id="1534" creationId="{53F29798-D584-4792-9B62-3F5F5C36D619}"/>
          </ac:spMkLst>
        </pc:spChg>
        <pc:picChg chg="add mod">
          <ac:chgData name="Goh Choon Hian" userId="S::gohch@utar.edu.my::f8a8ccc3-2667-4e45-89ae-88bd6f338d19" providerId="AD" clId="Web-{7998219B-6892-4A37-95AA-D551A749BDD5}" dt="2023-11-24T01:44:07.857" v="340" actId="14100"/>
          <ac:picMkLst>
            <pc:docMk/>
            <pc:sldMk cId="115756361" sldId="385"/>
            <ac:picMk id="2" creationId="{AAE48588-068B-A954-74A1-E680658A8741}"/>
          </ac:picMkLst>
        </pc:picChg>
      </pc:sldChg>
      <pc:sldChg chg="delSp modSp add del ord replId">
        <pc:chgData name="Goh Choon Hian" userId="S::gohch@utar.edu.my::f8a8ccc3-2667-4e45-89ae-88bd6f338d19" providerId="AD" clId="Web-{7998219B-6892-4A37-95AA-D551A749BDD5}" dt="2023-11-24T01:48:22.394" v="357"/>
        <pc:sldMkLst>
          <pc:docMk/>
          <pc:sldMk cId="1163971659" sldId="386"/>
        </pc:sldMkLst>
        <pc:spChg chg="mod">
          <ac:chgData name="Goh Choon Hian" userId="S::gohch@utar.edu.my::f8a8ccc3-2667-4e45-89ae-88bd6f338d19" providerId="AD" clId="Web-{7998219B-6892-4A37-95AA-D551A749BDD5}" dt="2023-11-24T01:46:06.797" v="344" actId="20577"/>
          <ac:spMkLst>
            <pc:docMk/>
            <pc:sldMk cId="1163971659" sldId="386"/>
            <ac:spMk id="1525" creationId="{00000000-0000-0000-0000-000000000000}"/>
          </ac:spMkLst>
        </pc:spChg>
        <pc:picChg chg="del">
          <ac:chgData name="Goh Choon Hian" userId="S::gohch@utar.edu.my::f8a8ccc3-2667-4e45-89ae-88bd6f338d19" providerId="AD" clId="Web-{7998219B-6892-4A37-95AA-D551A749BDD5}" dt="2023-11-24T01:47:36.643" v="352"/>
          <ac:picMkLst>
            <pc:docMk/>
            <pc:sldMk cId="1163971659" sldId="386"/>
            <ac:picMk id="2" creationId="{AAE48588-068B-A954-74A1-E680658A8741}"/>
          </ac:picMkLst>
        </pc:picChg>
      </pc:sldChg>
      <pc:sldChg chg="addSp delSp modSp new">
        <pc:chgData name="Goh Choon Hian" userId="S::gohch@utar.edu.my::f8a8ccc3-2667-4e45-89ae-88bd6f338d19" providerId="AD" clId="Web-{7998219B-6892-4A37-95AA-D551A749BDD5}" dt="2023-11-24T01:46:37.954" v="350"/>
        <pc:sldMkLst>
          <pc:docMk/>
          <pc:sldMk cId="130781565" sldId="387"/>
        </pc:sldMkLst>
        <pc:spChg chg="del">
          <ac:chgData name="Goh Choon Hian" userId="S::gohch@utar.edu.my::f8a8ccc3-2667-4e45-89ae-88bd6f338d19" providerId="AD" clId="Web-{7998219B-6892-4A37-95AA-D551A749BDD5}" dt="2023-11-24T01:46:37.954" v="350"/>
          <ac:spMkLst>
            <pc:docMk/>
            <pc:sldMk cId="130781565" sldId="387"/>
            <ac:spMk id="6" creationId="{39279DBC-D611-8E79-36F7-2B30EF080707}"/>
          </ac:spMkLst>
        </pc:spChg>
        <pc:picChg chg="add mod">
          <ac:chgData name="Goh Choon Hian" userId="S::gohch@utar.edu.my::f8a8ccc3-2667-4e45-89ae-88bd6f338d19" providerId="AD" clId="Web-{7998219B-6892-4A37-95AA-D551A749BDD5}" dt="2023-11-24T01:46:36.361" v="349" actId="1076"/>
          <ac:picMkLst>
            <pc:docMk/>
            <pc:sldMk cId="130781565" sldId="387"/>
            <ac:picMk id="9" creationId="{9A546555-3997-45D0-3A9B-B1E02EB82845}"/>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9-04T17:22:14.613" idx="20">
    <p:pos x="10" y="10"/>
    <p:text>Too many points, cut it to answer the objectives, and then put future works.</p:text>
    <p:extLst>
      <p:ext uri="{C676402C-5697-4E1C-873F-D02D1690AC5C}">
        <p15:threadingInfo xmlns:p15="http://schemas.microsoft.com/office/powerpoint/2012/main" timeZoneBias="-480"/>
      </p:ext>
    </p:extLst>
  </p:cm>
  <p:cm authorId="1" dt="2024-09-04T17:23:09.413" idx="21">
    <p:pos x="10" y="146"/>
    <p:text>Same, top is Conclusion, bottom is Future Works, both in one sentence will do.</p:text>
    <p:extLst>
      <p:ext uri="{C676402C-5697-4E1C-873F-D02D1690AC5C}">
        <p15:threadingInfo xmlns:p15="http://schemas.microsoft.com/office/powerpoint/2012/main" timeZoneBias="-480">
          <p15:parentCm authorId="1" idx="20"/>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174940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Tree>
    <p:extLst>
      <p:ext uri="{BB962C8B-B14F-4D97-AF65-F5344CB8AC3E}">
        <p14:creationId xmlns:p14="http://schemas.microsoft.com/office/powerpoint/2010/main" val="257578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ab14034664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ab14034664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0"/>
        <p:cNvGrpSpPr/>
        <p:nvPr/>
      </p:nvGrpSpPr>
      <p:grpSpPr>
        <a:xfrm>
          <a:off x="0" y="0"/>
          <a:ext cx="0" cy="0"/>
          <a:chOff x="0" y="0"/>
          <a:chExt cx="0" cy="0"/>
        </a:xfrm>
      </p:grpSpPr>
      <p:sp>
        <p:nvSpPr>
          <p:cNvPr id="3351" name="Google Shape;3351;ga46eb17aa6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2" name="Google Shape;3352;ga46eb17aa6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0"/>
        <p:cNvGrpSpPr/>
        <p:nvPr/>
      </p:nvGrpSpPr>
      <p:grpSpPr>
        <a:xfrm>
          <a:off x="0" y="0"/>
          <a:ext cx="0" cy="0"/>
          <a:chOff x="0" y="0"/>
          <a:chExt cx="0" cy="0"/>
        </a:xfrm>
      </p:grpSpPr>
      <p:sp>
        <p:nvSpPr>
          <p:cNvPr id="3351" name="Google Shape;3351;ga46eb17aa6_0_19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2" name="Google Shape;3352;ga46eb17aa6_0_1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ab14034664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ab14034664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d5e31e80f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6" name="Google Shape;636;gd5e31e80f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MY" sz="1100" dirty="0">
                <a:latin typeface="Times New Roman" panose="02020603050405020304" pitchFamily="18" charset="0"/>
              </a:rPr>
              <a:t>When it's still confined to the prostate gland has the best chance for successful treatment</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MY" dirty="0"/>
              <a:t>persistent delusions: the person has fixed beliefs that something is true, despite evidence to the contrary;</a:t>
            </a:r>
          </a:p>
          <a:p>
            <a:r>
              <a:rPr lang="en-MY" dirty="0"/>
              <a:t>persistent hallucinations: the person may hear, smell, see, touch, or feel things that are not there;</a:t>
            </a:r>
          </a:p>
          <a:p>
            <a:r>
              <a:rPr lang="en-MY" dirty="0"/>
              <a:t>experiences of influence, control or passivity: the experience that one’s feelings, impulses, actions, or thoughts are not generated by oneself, are being placed in one’s mind or withdrawn from one’s mind by others, or that one’s thoughts are being broadcast to others;</a:t>
            </a:r>
          </a:p>
          <a:p>
            <a:r>
              <a:rPr lang="en-MY" dirty="0"/>
              <a:t>disorganized thinking, which is often observed as jumbled or irrelevant speech;</a:t>
            </a:r>
          </a:p>
          <a:p>
            <a:r>
              <a:rPr lang="en-MY" dirty="0"/>
              <a:t>highly disorganised behaviour e.g. the person does things that appear bizarre or purposeless, or the person has unpredictable or inappropriate emotional responses that interfere with their ability to organise their behaviour;</a:t>
            </a:r>
          </a:p>
          <a:p>
            <a:r>
              <a:rPr lang="en-MY" dirty="0"/>
              <a:t>“negative symptoms” such as very limited speech, restricted experience and expression of emotions, inability to experience interest or pleasure, and social withdrawal; and/or </a:t>
            </a:r>
          </a:p>
          <a:p>
            <a:r>
              <a:rPr lang="en-MY" dirty="0"/>
              <a:t>extreme agitation or slowing of movements, maintenance of unusual postures.</a:t>
            </a:r>
          </a:p>
          <a:p>
            <a:endParaRPr lang="en-MY" dirty="0"/>
          </a:p>
        </p:txBody>
      </p:sp>
    </p:spTree>
    <p:extLst>
      <p:ext uri="{BB962C8B-B14F-4D97-AF65-F5344CB8AC3E}">
        <p14:creationId xmlns:p14="http://schemas.microsoft.com/office/powerpoint/2010/main" val="2873516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d5e31e80f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d5e31e80f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85750" indent="-285750">
              <a:lnSpc>
                <a:spcPct val="150000"/>
              </a:lnSpc>
              <a:buFont typeface="Arial" panose="020B0604020202020204" pitchFamily="34" charset="0"/>
              <a:buChar char="•"/>
            </a:pPr>
            <a:r>
              <a:rPr lang="en-MY" sz="1100" dirty="0"/>
              <a:t>Not identified cause of schizophrenia </a:t>
            </a:r>
          </a:p>
          <a:p>
            <a:pPr marL="285750" indent="-285750">
              <a:lnSpc>
                <a:spcPct val="150000"/>
              </a:lnSpc>
              <a:buFont typeface="Arial" panose="020B0604020202020204" pitchFamily="34" charset="0"/>
              <a:buChar char="•"/>
            </a:pPr>
            <a:r>
              <a:rPr lang="en-MY" sz="1100" dirty="0"/>
              <a:t>Interaction between genes and a range of environmental factors</a:t>
            </a:r>
          </a:p>
          <a:p>
            <a:pPr marL="285750" indent="-285750">
              <a:lnSpc>
                <a:spcPct val="150000"/>
              </a:lnSpc>
              <a:buFont typeface="Arial" panose="020B0604020202020204" pitchFamily="34" charset="0"/>
              <a:buChar char="•"/>
            </a:pPr>
            <a:r>
              <a:rPr lang="en-MY" sz="1100" dirty="0"/>
              <a:t>Absence of objective diagnostic methods </a:t>
            </a:r>
          </a:p>
          <a:p>
            <a:pPr marL="285750" indent="-285750">
              <a:lnSpc>
                <a:spcPct val="150000"/>
              </a:lnSpc>
              <a:buFont typeface="Arial" panose="020B0604020202020204" pitchFamily="34" charset="0"/>
              <a:buChar char="•"/>
            </a:pPr>
            <a:r>
              <a:rPr lang="en-MY" sz="1100" dirty="0"/>
              <a:t>Hampers early detection and delays treatment</a:t>
            </a:r>
          </a:p>
          <a:p>
            <a:pPr marL="285750" indent="-285750">
              <a:lnSpc>
                <a:spcPct val="150000"/>
              </a:lnSpc>
              <a:buFont typeface="Arial" panose="020B0604020202020204" pitchFamily="34" charset="0"/>
              <a:buChar char="•"/>
            </a:pPr>
            <a:endParaRPr lang="en-MY" sz="1100" dirty="0"/>
          </a:p>
          <a:p>
            <a:pPr marL="285750" indent="-285750">
              <a:lnSpc>
                <a:spcPct val="150000"/>
              </a:lnSpc>
              <a:buFont typeface="Arial" panose="020B0604020202020204" pitchFamily="34" charset="0"/>
              <a:buChar char="•"/>
            </a:pPr>
            <a:r>
              <a:rPr lang="en-MY" sz="1100" dirty="0"/>
              <a:t>Identifying molecular biomarkers through brain transcriptomics offers significant insights into the underlying biology of schizophrenia. </a:t>
            </a:r>
          </a:p>
          <a:p>
            <a:pPr marL="285750" indent="-285750">
              <a:lnSpc>
                <a:spcPct val="150000"/>
              </a:lnSpc>
              <a:buFont typeface="Arial" panose="020B0604020202020204" pitchFamily="34" charset="0"/>
              <a:buChar char="•"/>
            </a:pPr>
            <a:r>
              <a:rPr lang="en-MY" sz="1100" dirty="0"/>
              <a:t>However, the complexity and sheer volume of transcriptomic data present significant challenges in analysing and interpreting these data effectively.</a:t>
            </a:r>
          </a:p>
          <a:p>
            <a:pPr marL="285750" indent="-285750">
              <a:lnSpc>
                <a:spcPct val="150000"/>
              </a:lnSpc>
              <a:buFont typeface="Arial" panose="020B0604020202020204" pitchFamily="34" charset="0"/>
              <a:buChar char="•"/>
            </a:pPr>
            <a:r>
              <a:rPr lang="en-MY" sz="1100" dirty="0"/>
              <a:t>Large-scale genome expression profiling is a high-cost assays.</a:t>
            </a:r>
          </a:p>
          <a:p>
            <a:pPr marL="285750" indent="-285750">
              <a:lnSpc>
                <a:spcPct val="150000"/>
              </a:lnSpc>
              <a:buFont typeface="Arial" panose="020B0604020202020204" pitchFamily="34" charset="0"/>
              <a:buChar char="•"/>
            </a:pPr>
            <a:endParaRPr lang="en-MY" sz="1100" dirty="0"/>
          </a:p>
          <a:p>
            <a:pPr marL="285750" indent="-285750">
              <a:lnSpc>
                <a:spcPct val="150000"/>
              </a:lnSpc>
              <a:buFont typeface="Arial" panose="020B0604020202020204" pitchFamily="34" charset="0"/>
              <a:buChar char="•"/>
            </a:pPr>
            <a:r>
              <a:rPr lang="en-MY" sz="1100" dirty="0"/>
              <a:t>If the number of candidate genes can be reduced, validation could be achieved in real clinical cohorts. </a:t>
            </a:r>
          </a:p>
          <a:p>
            <a:pPr marL="285750" indent="-285750">
              <a:lnSpc>
                <a:spcPct val="150000"/>
              </a:lnSpc>
              <a:buFont typeface="Arial" panose="020B0604020202020204" pitchFamily="34" charset="0"/>
              <a:buChar char="•"/>
            </a:pPr>
            <a:r>
              <a:rPr lang="en-MY" sz="1100" dirty="0"/>
              <a:t>Nevertheless, identifying accurate markers remains challenging due to various confounding factors. </a:t>
            </a:r>
          </a:p>
          <a:p>
            <a:pPr marL="285750" indent="-285750">
              <a:lnSpc>
                <a:spcPct val="150000"/>
              </a:lnSpc>
              <a:buFont typeface="Arial" panose="020B0604020202020204" pitchFamily="34" charset="0"/>
              <a:buChar char="•"/>
            </a:pPr>
            <a:endParaRPr lang="en-MY" sz="1100" dirty="0"/>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1"/>
        <p:cNvGrpSpPr/>
        <p:nvPr/>
      </p:nvGrpSpPr>
      <p:grpSpPr>
        <a:xfrm>
          <a:off x="0" y="0"/>
          <a:ext cx="0" cy="0"/>
          <a:chOff x="0" y="0"/>
          <a:chExt cx="0" cy="0"/>
        </a:xfrm>
      </p:grpSpPr>
      <p:sp>
        <p:nvSpPr>
          <p:cNvPr id="1522" name="Google Shape;1522;gab36d79322_0_13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3" name="Google Shape;1523;gab36d79322_0_13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ab14034664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ab14034664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9c4634428f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6" name="Google Shape;596;g9c4634428f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8736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ab14034664_0_6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ab14034664_0_6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19539" y="1601112"/>
            <a:ext cx="6204300" cy="2125200"/>
          </a:xfrm>
          <a:prstGeom prst="rect">
            <a:avLst/>
          </a:prstGeom>
        </p:spPr>
        <p:txBody>
          <a:bodyPr spcFirstLastPara="1" wrap="square" lIns="91425" tIns="91425" rIns="91425" bIns="91425" anchor="ctr" anchorCtr="0">
            <a:noAutofit/>
          </a:bodyPr>
          <a:lstStyle>
            <a:lvl1pPr lvl="0" algn="r">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329939" y="3835487"/>
            <a:ext cx="5193900" cy="408900"/>
          </a:xfrm>
          <a:prstGeom prst="rect">
            <a:avLst/>
          </a:prstGeom>
        </p:spPr>
        <p:txBody>
          <a:bodyPr spcFirstLastPara="1" wrap="square" lIns="91425" tIns="91425" rIns="91425" bIns="91425" anchor="ctr" anchorCtr="0">
            <a:noAutofit/>
          </a:bodyPr>
          <a:lstStyle>
            <a:lvl1pPr lvl="0" algn="r">
              <a:lnSpc>
                <a:spcPct val="100000"/>
              </a:lnSpc>
              <a:spcBef>
                <a:spcPts val="0"/>
              </a:spcBef>
              <a:spcAft>
                <a:spcPts val="0"/>
              </a:spcAft>
              <a:buSzPts val="2800"/>
              <a:buNone/>
              <a:defRPr sz="20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109824" y="4039811"/>
            <a:ext cx="1987184" cy="1213853"/>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rot="-5400000">
            <a:off x="7591866" y="51288"/>
            <a:ext cx="1838276" cy="1536907"/>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5434708" y="-972067"/>
            <a:ext cx="1356217" cy="1356217"/>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a:off x="8569779" y="4346131"/>
            <a:ext cx="1051084" cy="958159"/>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TITLE_AND_BODY_1_1_1_1">
    <p:spTree>
      <p:nvGrpSpPr>
        <p:cNvPr id="1" name="Shape 412"/>
        <p:cNvGrpSpPr/>
        <p:nvPr/>
      </p:nvGrpSpPr>
      <p:grpSpPr>
        <a:xfrm>
          <a:off x="0" y="0"/>
          <a:ext cx="0" cy="0"/>
          <a:chOff x="0" y="0"/>
          <a:chExt cx="0" cy="0"/>
        </a:xfrm>
      </p:grpSpPr>
      <p:sp>
        <p:nvSpPr>
          <p:cNvPr id="413" name="Google Shape;413;p47"/>
          <p:cNvSpPr/>
          <p:nvPr/>
        </p:nvSpPr>
        <p:spPr>
          <a:xfrm rot="10800000">
            <a:off x="6753757" y="4570804"/>
            <a:ext cx="2390247" cy="572709"/>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4" name="Google Shape;414;p47"/>
          <p:cNvSpPr/>
          <p:nvPr/>
        </p:nvSpPr>
        <p:spPr>
          <a:xfrm rot="10800000" flipH="1">
            <a:off x="8480105" y="3238509"/>
            <a:ext cx="1171139" cy="1171138"/>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47"/>
          <p:cNvSpPr/>
          <p:nvPr/>
        </p:nvSpPr>
        <p:spPr>
          <a:xfrm rot="10800000">
            <a:off x="0" y="1"/>
            <a:ext cx="3074544" cy="688502"/>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47"/>
          <p:cNvSpPr/>
          <p:nvPr/>
        </p:nvSpPr>
        <p:spPr>
          <a:xfrm rot="10800000" flipH="1">
            <a:off x="-878425" y="117001"/>
            <a:ext cx="1383300" cy="13833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APTION_ONLY_1_2_1">
    <p:spTree>
      <p:nvGrpSpPr>
        <p:cNvPr id="1" name="Shape 417"/>
        <p:cNvGrpSpPr/>
        <p:nvPr/>
      </p:nvGrpSpPr>
      <p:grpSpPr>
        <a:xfrm>
          <a:off x="0" y="0"/>
          <a:ext cx="0" cy="0"/>
          <a:chOff x="0" y="0"/>
          <a:chExt cx="0" cy="0"/>
        </a:xfrm>
      </p:grpSpPr>
      <p:sp>
        <p:nvSpPr>
          <p:cNvPr id="418" name="Google Shape;418;p48"/>
          <p:cNvSpPr/>
          <p:nvPr/>
        </p:nvSpPr>
        <p:spPr>
          <a:xfrm>
            <a:off x="-109824" y="4039811"/>
            <a:ext cx="1987184" cy="1213853"/>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48"/>
          <p:cNvSpPr/>
          <p:nvPr/>
        </p:nvSpPr>
        <p:spPr>
          <a:xfrm rot="-5400000">
            <a:off x="7591866" y="51288"/>
            <a:ext cx="1838276" cy="1536907"/>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48"/>
          <p:cNvSpPr/>
          <p:nvPr/>
        </p:nvSpPr>
        <p:spPr>
          <a:xfrm>
            <a:off x="-927999" y="-505342"/>
            <a:ext cx="1356217" cy="1356217"/>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48"/>
          <p:cNvSpPr/>
          <p:nvPr/>
        </p:nvSpPr>
        <p:spPr>
          <a:xfrm>
            <a:off x="8569779" y="4346131"/>
            <a:ext cx="1051084" cy="958159"/>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789200" y="2445323"/>
            <a:ext cx="5565600" cy="74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 name="Google Shape;17;p3"/>
          <p:cNvSpPr txBox="1">
            <a:spLocks noGrp="1"/>
          </p:cNvSpPr>
          <p:nvPr>
            <p:ph type="subTitle" idx="1"/>
          </p:nvPr>
        </p:nvSpPr>
        <p:spPr>
          <a:xfrm>
            <a:off x="2264700" y="3194197"/>
            <a:ext cx="4614600" cy="384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600"/>
            </a:lvl1pPr>
            <a:lvl2pPr lvl="1" algn="ctr" rtl="0">
              <a:spcBef>
                <a:spcPts val="0"/>
              </a:spcBef>
              <a:spcAft>
                <a:spcPts val="0"/>
              </a:spcAft>
              <a:buNone/>
              <a:defRPr sz="2000"/>
            </a:lvl2pPr>
            <a:lvl3pPr lvl="2" algn="ctr" rtl="0">
              <a:spcBef>
                <a:spcPts val="0"/>
              </a:spcBef>
              <a:spcAft>
                <a:spcPts val="0"/>
              </a:spcAft>
              <a:buNone/>
              <a:defRPr sz="2000"/>
            </a:lvl3pPr>
            <a:lvl4pPr lvl="3" algn="ctr" rtl="0">
              <a:spcBef>
                <a:spcPts val="0"/>
              </a:spcBef>
              <a:spcAft>
                <a:spcPts val="0"/>
              </a:spcAft>
              <a:buNone/>
              <a:defRPr sz="2000"/>
            </a:lvl4pPr>
            <a:lvl5pPr lvl="4" algn="ctr" rtl="0">
              <a:spcBef>
                <a:spcPts val="0"/>
              </a:spcBef>
              <a:spcAft>
                <a:spcPts val="0"/>
              </a:spcAft>
              <a:buNone/>
              <a:defRPr sz="2000"/>
            </a:lvl5pPr>
            <a:lvl6pPr lvl="5" algn="ctr" rtl="0">
              <a:spcBef>
                <a:spcPts val="0"/>
              </a:spcBef>
              <a:spcAft>
                <a:spcPts val="0"/>
              </a:spcAft>
              <a:buNone/>
              <a:defRPr sz="2000"/>
            </a:lvl6pPr>
            <a:lvl7pPr lvl="6" algn="ctr" rtl="0">
              <a:spcBef>
                <a:spcPts val="0"/>
              </a:spcBef>
              <a:spcAft>
                <a:spcPts val="0"/>
              </a:spcAft>
              <a:buNone/>
              <a:defRPr sz="2000"/>
            </a:lvl7pPr>
            <a:lvl8pPr lvl="7" algn="ctr" rtl="0">
              <a:spcBef>
                <a:spcPts val="0"/>
              </a:spcBef>
              <a:spcAft>
                <a:spcPts val="0"/>
              </a:spcAft>
              <a:buNone/>
              <a:defRPr sz="2000"/>
            </a:lvl8pPr>
            <a:lvl9pPr lvl="8" algn="ctr" rtl="0">
              <a:spcBef>
                <a:spcPts val="0"/>
              </a:spcBef>
              <a:spcAft>
                <a:spcPts val="0"/>
              </a:spcAft>
              <a:buNone/>
              <a:defRPr sz="2000"/>
            </a:lvl9pPr>
          </a:lstStyle>
          <a:p>
            <a:endParaRPr/>
          </a:p>
        </p:txBody>
      </p:sp>
      <p:sp>
        <p:nvSpPr>
          <p:cNvPr id="18" name="Google Shape;18;p3"/>
          <p:cNvSpPr txBox="1">
            <a:spLocks noGrp="1"/>
          </p:cNvSpPr>
          <p:nvPr>
            <p:ph type="title" idx="2" hasCustomPrompt="1"/>
          </p:nvPr>
        </p:nvSpPr>
        <p:spPr>
          <a:xfrm>
            <a:off x="2307300" y="773466"/>
            <a:ext cx="4529400" cy="167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 name="Google Shape;19;p3"/>
          <p:cNvSpPr/>
          <p:nvPr/>
        </p:nvSpPr>
        <p:spPr>
          <a:xfrm flipH="1">
            <a:off x="6753757" y="11"/>
            <a:ext cx="2390247" cy="572709"/>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3"/>
          <p:cNvSpPr/>
          <p:nvPr/>
        </p:nvSpPr>
        <p:spPr>
          <a:xfrm>
            <a:off x="-720100" y="-1280800"/>
            <a:ext cx="2276400" cy="2276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3"/>
          <p:cNvSpPr/>
          <p:nvPr/>
        </p:nvSpPr>
        <p:spPr>
          <a:xfrm>
            <a:off x="8499151" y="467150"/>
            <a:ext cx="528444" cy="528444"/>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3"/>
          <p:cNvSpPr/>
          <p:nvPr/>
        </p:nvSpPr>
        <p:spPr>
          <a:xfrm flipH="1">
            <a:off x="0" y="4455001"/>
            <a:ext cx="3074544" cy="688502"/>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3"/>
          <p:cNvSpPr/>
          <p:nvPr/>
        </p:nvSpPr>
        <p:spPr>
          <a:xfrm rot="-3600024" flipH="1">
            <a:off x="7811167" y="4280631"/>
            <a:ext cx="1953002" cy="1038943"/>
          </a:xfrm>
          <a:custGeom>
            <a:avLst/>
            <a:gdLst/>
            <a:ahLst/>
            <a:cxnLst/>
            <a:rect l="l" t="t" r="r" b="b"/>
            <a:pathLst>
              <a:path w="28056" h="14925" extrusionOk="0">
                <a:moveTo>
                  <a:pt x="19392" y="426"/>
                </a:moveTo>
                <a:cubicBezTo>
                  <a:pt x="19210" y="456"/>
                  <a:pt x="19058" y="487"/>
                  <a:pt x="18876" y="517"/>
                </a:cubicBezTo>
                <a:cubicBezTo>
                  <a:pt x="17265" y="882"/>
                  <a:pt x="15775" y="1642"/>
                  <a:pt x="14529" y="2736"/>
                </a:cubicBezTo>
                <a:cubicBezTo>
                  <a:pt x="13253" y="3861"/>
                  <a:pt x="12128" y="5289"/>
                  <a:pt x="10608" y="6140"/>
                </a:cubicBezTo>
                <a:cubicBezTo>
                  <a:pt x="8754" y="7174"/>
                  <a:pt x="6657" y="6657"/>
                  <a:pt x="4651" y="6839"/>
                </a:cubicBezTo>
                <a:cubicBezTo>
                  <a:pt x="3465" y="6931"/>
                  <a:pt x="2158" y="7356"/>
                  <a:pt x="1429" y="8359"/>
                </a:cubicBezTo>
                <a:cubicBezTo>
                  <a:pt x="0" y="10365"/>
                  <a:pt x="1611" y="12341"/>
                  <a:pt x="3374" y="13374"/>
                </a:cubicBezTo>
                <a:cubicBezTo>
                  <a:pt x="5532" y="14651"/>
                  <a:pt x="8207" y="14894"/>
                  <a:pt x="10669" y="14925"/>
                </a:cubicBezTo>
                <a:cubicBezTo>
                  <a:pt x="12918" y="14925"/>
                  <a:pt x="15198" y="14681"/>
                  <a:pt x="17356" y="14013"/>
                </a:cubicBezTo>
                <a:cubicBezTo>
                  <a:pt x="20304" y="13101"/>
                  <a:pt x="23587" y="11520"/>
                  <a:pt x="25806" y="9332"/>
                </a:cubicBezTo>
                <a:cubicBezTo>
                  <a:pt x="27417" y="7721"/>
                  <a:pt x="28055" y="5107"/>
                  <a:pt x="26931" y="3040"/>
                </a:cubicBezTo>
                <a:cubicBezTo>
                  <a:pt x="25532" y="517"/>
                  <a:pt x="21976" y="0"/>
                  <a:pt x="19392" y="42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3"/>
          <p:cNvSpPr/>
          <p:nvPr/>
        </p:nvSpPr>
        <p:spPr>
          <a:xfrm>
            <a:off x="8577133" y="3119584"/>
            <a:ext cx="1305000" cy="13050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3"/>
          <p:cNvSpPr/>
          <p:nvPr/>
        </p:nvSpPr>
        <p:spPr>
          <a:xfrm rot="10800000">
            <a:off x="-16852" y="-32604"/>
            <a:ext cx="3074544" cy="688502"/>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1470600" y="1518257"/>
            <a:ext cx="6202800" cy="2315700"/>
          </a:xfrm>
          <a:prstGeom prst="rect">
            <a:avLst/>
          </a:prstGeom>
        </p:spPr>
        <p:txBody>
          <a:bodyPr spcFirstLastPara="1" wrap="square" lIns="91425" tIns="91425" rIns="91425" bIns="91425" anchor="t" anchorCtr="0">
            <a:noAutofit/>
          </a:bodyPr>
          <a:lstStyle>
            <a:lvl1pPr marL="457123" lvl="0" indent="-342842" rtl="0">
              <a:spcBef>
                <a:spcPts val="0"/>
              </a:spcBef>
              <a:spcAft>
                <a:spcPts val="0"/>
              </a:spcAft>
              <a:buSzPts val="1800"/>
              <a:buChar char="●"/>
              <a:defRPr sz="1600"/>
            </a:lvl1pPr>
            <a:lvl2pPr marL="914242" lvl="1" indent="-317445" rtl="0">
              <a:spcBef>
                <a:spcPts val="1600"/>
              </a:spcBef>
              <a:spcAft>
                <a:spcPts val="0"/>
              </a:spcAft>
              <a:buSzPts val="1400"/>
              <a:buChar char="○"/>
              <a:defRPr sz="1200"/>
            </a:lvl2pPr>
            <a:lvl3pPr marL="1371366" lvl="2" indent="-317445" rtl="0">
              <a:spcBef>
                <a:spcPts val="1600"/>
              </a:spcBef>
              <a:spcAft>
                <a:spcPts val="0"/>
              </a:spcAft>
              <a:buSzPts val="1400"/>
              <a:buChar char="■"/>
              <a:defRPr sz="1200"/>
            </a:lvl3pPr>
            <a:lvl4pPr marL="1828488" lvl="3" indent="-317445" rtl="0">
              <a:spcBef>
                <a:spcPts val="1600"/>
              </a:spcBef>
              <a:spcAft>
                <a:spcPts val="0"/>
              </a:spcAft>
              <a:buSzPts val="1400"/>
              <a:buChar char="●"/>
              <a:defRPr sz="1200"/>
            </a:lvl4pPr>
            <a:lvl5pPr marL="2285610" lvl="4" indent="-317445" rtl="0">
              <a:spcBef>
                <a:spcPts val="1600"/>
              </a:spcBef>
              <a:spcAft>
                <a:spcPts val="0"/>
              </a:spcAft>
              <a:buSzPts val="1400"/>
              <a:buChar char="○"/>
              <a:defRPr sz="1200"/>
            </a:lvl5pPr>
            <a:lvl6pPr marL="2742730" lvl="5" indent="-317445" rtl="0">
              <a:spcBef>
                <a:spcPts val="1600"/>
              </a:spcBef>
              <a:spcAft>
                <a:spcPts val="0"/>
              </a:spcAft>
              <a:buSzPts val="1400"/>
              <a:buChar char="■"/>
              <a:defRPr sz="1200"/>
            </a:lvl6pPr>
            <a:lvl7pPr marL="3199851" lvl="6" indent="-317445" rtl="0">
              <a:spcBef>
                <a:spcPts val="1600"/>
              </a:spcBef>
              <a:spcAft>
                <a:spcPts val="0"/>
              </a:spcAft>
              <a:buSzPts val="1400"/>
              <a:buChar char="●"/>
              <a:defRPr sz="1200"/>
            </a:lvl7pPr>
            <a:lvl8pPr marL="3656974" lvl="7" indent="-317445" rtl="0">
              <a:spcBef>
                <a:spcPts val="1600"/>
              </a:spcBef>
              <a:spcAft>
                <a:spcPts val="0"/>
              </a:spcAft>
              <a:buSzPts val="1400"/>
              <a:buChar char="○"/>
              <a:defRPr sz="1200"/>
            </a:lvl8pPr>
            <a:lvl9pPr marL="4114093" lvl="8" indent="-317445" rtl="0">
              <a:spcBef>
                <a:spcPts val="1600"/>
              </a:spcBef>
              <a:spcAft>
                <a:spcPts val="1600"/>
              </a:spcAft>
              <a:buSzPts val="1400"/>
              <a:buChar char="■"/>
              <a:defRPr sz="1200"/>
            </a:lvl9pPr>
          </a:lstStyle>
          <a:p>
            <a:endParaRPr/>
          </a:p>
        </p:txBody>
      </p:sp>
      <p:sp>
        <p:nvSpPr>
          <p:cNvPr id="51" name="Google Shape;51;p7"/>
          <p:cNvSpPr txBox="1">
            <a:spLocks noGrp="1"/>
          </p:cNvSpPr>
          <p:nvPr>
            <p:ph type="title"/>
          </p:nvPr>
        </p:nvSpPr>
        <p:spPr>
          <a:xfrm>
            <a:off x="713227" y="435357"/>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7"/>
          <p:cNvSpPr/>
          <p:nvPr/>
        </p:nvSpPr>
        <p:spPr>
          <a:xfrm flipH="1">
            <a:off x="6753757" y="11"/>
            <a:ext cx="2390247" cy="572709"/>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7"/>
          <p:cNvSpPr/>
          <p:nvPr/>
        </p:nvSpPr>
        <p:spPr>
          <a:xfrm>
            <a:off x="-1640425" y="2805775"/>
            <a:ext cx="2276400" cy="2276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7"/>
          <p:cNvSpPr/>
          <p:nvPr/>
        </p:nvSpPr>
        <p:spPr>
          <a:xfrm>
            <a:off x="8499151" y="467150"/>
            <a:ext cx="528444" cy="528444"/>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7"/>
          <p:cNvSpPr/>
          <p:nvPr/>
        </p:nvSpPr>
        <p:spPr>
          <a:xfrm flipH="1">
            <a:off x="0" y="4455001"/>
            <a:ext cx="3074544" cy="688502"/>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APTION_ONLY_1">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713227" y="435357"/>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17"/>
          <p:cNvSpPr/>
          <p:nvPr/>
        </p:nvSpPr>
        <p:spPr>
          <a:xfrm>
            <a:off x="-109824" y="4039811"/>
            <a:ext cx="1987184" cy="1213853"/>
          </a:xfrm>
          <a:custGeom>
            <a:avLst/>
            <a:gdLst/>
            <a:ahLst/>
            <a:cxnLst/>
            <a:rect l="l" t="t" r="r" b="b"/>
            <a:pathLst>
              <a:path w="19805" h="12098" extrusionOk="0">
                <a:moveTo>
                  <a:pt x="1" y="1"/>
                </a:moveTo>
                <a:lnTo>
                  <a:pt x="1" y="8410"/>
                </a:lnTo>
                <a:cubicBezTo>
                  <a:pt x="1" y="10453"/>
                  <a:pt x="1646" y="12098"/>
                  <a:pt x="3688" y="12098"/>
                </a:cubicBezTo>
                <a:lnTo>
                  <a:pt x="19804" y="12098"/>
                </a:lnTo>
                <a:lnTo>
                  <a:pt x="19008" y="11156"/>
                </a:lnTo>
                <a:cubicBezTo>
                  <a:pt x="17151" y="8927"/>
                  <a:pt x="14406" y="7641"/>
                  <a:pt x="11501" y="7641"/>
                </a:cubicBezTo>
                <a:lnTo>
                  <a:pt x="9790" y="7641"/>
                </a:lnTo>
                <a:lnTo>
                  <a:pt x="5956" y="2852"/>
                </a:lnTo>
                <a:cubicBezTo>
                  <a:pt x="4511" y="1049"/>
                  <a:pt x="232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17"/>
          <p:cNvSpPr/>
          <p:nvPr/>
        </p:nvSpPr>
        <p:spPr>
          <a:xfrm rot="-5400000">
            <a:off x="7591866" y="51288"/>
            <a:ext cx="1838276" cy="1536907"/>
          </a:xfrm>
          <a:custGeom>
            <a:avLst/>
            <a:gdLst/>
            <a:ahLst/>
            <a:cxnLst/>
            <a:rect l="l" t="t" r="r" b="b"/>
            <a:pathLst>
              <a:path w="23545" h="19685" extrusionOk="0">
                <a:moveTo>
                  <a:pt x="23545" y="1"/>
                </a:moveTo>
                <a:cubicBezTo>
                  <a:pt x="21250" y="1"/>
                  <a:pt x="19088" y="1115"/>
                  <a:pt x="17735" y="2972"/>
                </a:cubicBezTo>
                <a:lnTo>
                  <a:pt x="10904" y="12442"/>
                </a:lnTo>
                <a:lnTo>
                  <a:pt x="10798" y="12442"/>
                </a:lnTo>
                <a:cubicBezTo>
                  <a:pt x="7442" y="12442"/>
                  <a:pt x="4299" y="14008"/>
                  <a:pt x="2269" y="16674"/>
                </a:cubicBezTo>
                <a:lnTo>
                  <a:pt x="1" y="19685"/>
                </a:lnTo>
                <a:lnTo>
                  <a:pt x="19539" y="19685"/>
                </a:lnTo>
                <a:cubicBezTo>
                  <a:pt x="21754" y="19685"/>
                  <a:pt x="23545" y="17894"/>
                  <a:pt x="23545" y="15679"/>
                </a:cubicBezTo>
                <a:lnTo>
                  <a:pt x="235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17"/>
          <p:cNvSpPr/>
          <p:nvPr/>
        </p:nvSpPr>
        <p:spPr>
          <a:xfrm>
            <a:off x="-927999" y="-505342"/>
            <a:ext cx="1356217" cy="1356217"/>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4"/>
            </a:solidFill>
            <a:prstDash val="solid"/>
            <a:miter lim="1326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17"/>
          <p:cNvSpPr/>
          <p:nvPr/>
        </p:nvSpPr>
        <p:spPr>
          <a:xfrm>
            <a:off x="8569779" y="4346131"/>
            <a:ext cx="1051084" cy="958159"/>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3">
  <p:cSld name="CAPTION_ONLY_1_1_1">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713227" y="434888"/>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19"/>
          <p:cNvSpPr/>
          <p:nvPr/>
        </p:nvSpPr>
        <p:spPr>
          <a:xfrm flipH="1">
            <a:off x="6753757" y="11"/>
            <a:ext cx="2390247" cy="572709"/>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19"/>
          <p:cNvSpPr/>
          <p:nvPr/>
        </p:nvSpPr>
        <p:spPr>
          <a:xfrm>
            <a:off x="-1640425" y="2805775"/>
            <a:ext cx="2276400" cy="2276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19"/>
          <p:cNvSpPr/>
          <p:nvPr/>
        </p:nvSpPr>
        <p:spPr>
          <a:xfrm>
            <a:off x="8499151" y="467150"/>
            <a:ext cx="528444" cy="528444"/>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8" name="Google Shape;158;p19"/>
          <p:cNvSpPr/>
          <p:nvPr/>
        </p:nvSpPr>
        <p:spPr>
          <a:xfrm flipH="1">
            <a:off x="0" y="4455001"/>
            <a:ext cx="3074544" cy="688502"/>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13">
    <p:spTree>
      <p:nvGrpSpPr>
        <p:cNvPr id="1" name="Shape 159"/>
        <p:cNvGrpSpPr/>
        <p:nvPr/>
      </p:nvGrpSpPr>
      <p:grpSpPr>
        <a:xfrm>
          <a:off x="0" y="0"/>
          <a:ext cx="0" cy="0"/>
          <a:chOff x="0" y="0"/>
          <a:chExt cx="0" cy="0"/>
        </a:xfrm>
      </p:grpSpPr>
      <p:sp>
        <p:nvSpPr>
          <p:cNvPr id="160" name="Google Shape;160;p20"/>
          <p:cNvSpPr txBox="1">
            <a:spLocks noGrp="1"/>
          </p:cNvSpPr>
          <p:nvPr>
            <p:ph type="subTitle" idx="1"/>
          </p:nvPr>
        </p:nvSpPr>
        <p:spPr>
          <a:xfrm>
            <a:off x="779003" y="3235426"/>
            <a:ext cx="2375400" cy="67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1" name="Google Shape;161;p20"/>
          <p:cNvSpPr txBox="1">
            <a:spLocks noGrp="1"/>
          </p:cNvSpPr>
          <p:nvPr>
            <p:ph type="subTitle" idx="2"/>
          </p:nvPr>
        </p:nvSpPr>
        <p:spPr>
          <a:xfrm>
            <a:off x="3602327" y="3235433"/>
            <a:ext cx="2160900" cy="67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2" name="Google Shape;162;p20"/>
          <p:cNvSpPr txBox="1">
            <a:spLocks noGrp="1"/>
          </p:cNvSpPr>
          <p:nvPr>
            <p:ph type="subTitle" idx="3"/>
          </p:nvPr>
        </p:nvSpPr>
        <p:spPr>
          <a:xfrm>
            <a:off x="779003" y="2928975"/>
            <a:ext cx="2375400" cy="44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Font typeface="Open Sans ExtraBold" panose="020B0906030804020204"/>
              <a:buNone/>
              <a:defRPr>
                <a:solidFill>
                  <a:schemeClr val="accent6"/>
                </a:solidFill>
                <a:latin typeface="Open Sans ExtraBold" panose="020B0906030804020204"/>
                <a:ea typeface="Open Sans ExtraBold" panose="020B0906030804020204"/>
                <a:cs typeface="Open Sans ExtraBold" panose="020B0906030804020204"/>
                <a:sym typeface="Open Sans ExtraBold" panose="020B0906030804020204"/>
              </a:defRPr>
            </a:lvl1pPr>
            <a:lvl2pPr lvl="1" rtl="0">
              <a:spcBef>
                <a:spcPts val="0"/>
              </a:spcBef>
              <a:spcAft>
                <a:spcPts val="0"/>
              </a:spcAft>
              <a:buClr>
                <a:schemeClr val="accent5"/>
              </a:buClr>
              <a:buSzPts val="1800"/>
              <a:buNone/>
              <a:defRPr sz="1799">
                <a:solidFill>
                  <a:schemeClr val="accent5"/>
                </a:solidFill>
              </a:defRPr>
            </a:lvl2pPr>
            <a:lvl3pPr lvl="2" rtl="0">
              <a:spcBef>
                <a:spcPts val="1600"/>
              </a:spcBef>
              <a:spcAft>
                <a:spcPts val="0"/>
              </a:spcAft>
              <a:buClr>
                <a:schemeClr val="accent5"/>
              </a:buClr>
              <a:buSzPts val="1800"/>
              <a:buNone/>
              <a:defRPr sz="1799">
                <a:solidFill>
                  <a:schemeClr val="accent5"/>
                </a:solidFill>
              </a:defRPr>
            </a:lvl3pPr>
            <a:lvl4pPr lvl="3" rtl="0">
              <a:spcBef>
                <a:spcPts val="1600"/>
              </a:spcBef>
              <a:spcAft>
                <a:spcPts val="0"/>
              </a:spcAft>
              <a:buClr>
                <a:schemeClr val="accent5"/>
              </a:buClr>
              <a:buSzPts val="1800"/>
              <a:buNone/>
              <a:defRPr sz="1799">
                <a:solidFill>
                  <a:schemeClr val="accent5"/>
                </a:solidFill>
              </a:defRPr>
            </a:lvl4pPr>
            <a:lvl5pPr lvl="4" rtl="0">
              <a:spcBef>
                <a:spcPts val="1600"/>
              </a:spcBef>
              <a:spcAft>
                <a:spcPts val="0"/>
              </a:spcAft>
              <a:buClr>
                <a:schemeClr val="accent5"/>
              </a:buClr>
              <a:buSzPts val="1800"/>
              <a:buNone/>
              <a:defRPr sz="1799">
                <a:solidFill>
                  <a:schemeClr val="accent5"/>
                </a:solidFill>
              </a:defRPr>
            </a:lvl5pPr>
            <a:lvl6pPr lvl="5" rtl="0">
              <a:spcBef>
                <a:spcPts val="1600"/>
              </a:spcBef>
              <a:spcAft>
                <a:spcPts val="0"/>
              </a:spcAft>
              <a:buClr>
                <a:schemeClr val="accent5"/>
              </a:buClr>
              <a:buSzPts val="1800"/>
              <a:buNone/>
              <a:defRPr sz="1799">
                <a:solidFill>
                  <a:schemeClr val="accent5"/>
                </a:solidFill>
              </a:defRPr>
            </a:lvl6pPr>
            <a:lvl7pPr lvl="6" rtl="0">
              <a:spcBef>
                <a:spcPts val="1600"/>
              </a:spcBef>
              <a:spcAft>
                <a:spcPts val="0"/>
              </a:spcAft>
              <a:buClr>
                <a:schemeClr val="accent5"/>
              </a:buClr>
              <a:buSzPts val="1800"/>
              <a:buNone/>
              <a:defRPr sz="1799">
                <a:solidFill>
                  <a:schemeClr val="accent5"/>
                </a:solidFill>
              </a:defRPr>
            </a:lvl7pPr>
            <a:lvl8pPr lvl="7" rtl="0">
              <a:spcBef>
                <a:spcPts val="1600"/>
              </a:spcBef>
              <a:spcAft>
                <a:spcPts val="0"/>
              </a:spcAft>
              <a:buClr>
                <a:schemeClr val="accent5"/>
              </a:buClr>
              <a:buSzPts val="1800"/>
              <a:buNone/>
              <a:defRPr sz="1799">
                <a:solidFill>
                  <a:schemeClr val="accent5"/>
                </a:solidFill>
              </a:defRPr>
            </a:lvl8pPr>
            <a:lvl9pPr lvl="8" rtl="0">
              <a:spcBef>
                <a:spcPts val="1600"/>
              </a:spcBef>
              <a:spcAft>
                <a:spcPts val="1600"/>
              </a:spcAft>
              <a:buClr>
                <a:schemeClr val="accent5"/>
              </a:buClr>
              <a:buSzPts val="1800"/>
              <a:buNone/>
              <a:defRPr sz="1799">
                <a:solidFill>
                  <a:schemeClr val="accent5"/>
                </a:solidFill>
              </a:defRPr>
            </a:lvl9pPr>
          </a:lstStyle>
          <a:p>
            <a:endParaRPr/>
          </a:p>
        </p:txBody>
      </p:sp>
      <p:sp>
        <p:nvSpPr>
          <p:cNvPr id="163" name="Google Shape;163;p20"/>
          <p:cNvSpPr txBox="1">
            <a:spLocks noGrp="1"/>
          </p:cNvSpPr>
          <p:nvPr>
            <p:ph type="subTitle" idx="4"/>
          </p:nvPr>
        </p:nvSpPr>
        <p:spPr>
          <a:xfrm>
            <a:off x="3602327" y="2928975"/>
            <a:ext cx="2160900" cy="44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Font typeface="Open Sans ExtraBold" panose="020B0906030804020204"/>
              <a:buNone/>
              <a:defRPr>
                <a:solidFill>
                  <a:schemeClr val="accent2"/>
                </a:solidFill>
                <a:latin typeface="Open Sans ExtraBold" panose="020B0906030804020204"/>
                <a:ea typeface="Open Sans ExtraBold" panose="020B0906030804020204"/>
                <a:cs typeface="Open Sans ExtraBold" panose="020B0906030804020204"/>
                <a:sym typeface="Open Sans ExtraBold" panose="020B0906030804020204"/>
              </a:defRPr>
            </a:lvl1pPr>
            <a:lvl2pPr lvl="1" rtl="0">
              <a:spcBef>
                <a:spcPts val="0"/>
              </a:spcBef>
              <a:spcAft>
                <a:spcPts val="0"/>
              </a:spcAft>
              <a:buClr>
                <a:schemeClr val="accent5"/>
              </a:buClr>
              <a:buSzPts val="1800"/>
              <a:buNone/>
              <a:defRPr sz="1799">
                <a:solidFill>
                  <a:schemeClr val="accent5"/>
                </a:solidFill>
              </a:defRPr>
            </a:lvl2pPr>
            <a:lvl3pPr lvl="2" rtl="0">
              <a:spcBef>
                <a:spcPts val="1600"/>
              </a:spcBef>
              <a:spcAft>
                <a:spcPts val="0"/>
              </a:spcAft>
              <a:buClr>
                <a:schemeClr val="accent5"/>
              </a:buClr>
              <a:buSzPts val="1800"/>
              <a:buNone/>
              <a:defRPr sz="1799">
                <a:solidFill>
                  <a:schemeClr val="accent5"/>
                </a:solidFill>
              </a:defRPr>
            </a:lvl3pPr>
            <a:lvl4pPr lvl="3" rtl="0">
              <a:spcBef>
                <a:spcPts val="1600"/>
              </a:spcBef>
              <a:spcAft>
                <a:spcPts val="0"/>
              </a:spcAft>
              <a:buClr>
                <a:schemeClr val="accent5"/>
              </a:buClr>
              <a:buSzPts val="1800"/>
              <a:buNone/>
              <a:defRPr sz="1799">
                <a:solidFill>
                  <a:schemeClr val="accent5"/>
                </a:solidFill>
              </a:defRPr>
            </a:lvl4pPr>
            <a:lvl5pPr lvl="4" rtl="0">
              <a:spcBef>
                <a:spcPts val="1600"/>
              </a:spcBef>
              <a:spcAft>
                <a:spcPts val="0"/>
              </a:spcAft>
              <a:buClr>
                <a:schemeClr val="accent5"/>
              </a:buClr>
              <a:buSzPts val="1800"/>
              <a:buNone/>
              <a:defRPr sz="1799">
                <a:solidFill>
                  <a:schemeClr val="accent5"/>
                </a:solidFill>
              </a:defRPr>
            </a:lvl5pPr>
            <a:lvl6pPr lvl="5" rtl="0">
              <a:spcBef>
                <a:spcPts val="1600"/>
              </a:spcBef>
              <a:spcAft>
                <a:spcPts val="0"/>
              </a:spcAft>
              <a:buClr>
                <a:schemeClr val="accent5"/>
              </a:buClr>
              <a:buSzPts val="1800"/>
              <a:buNone/>
              <a:defRPr sz="1799">
                <a:solidFill>
                  <a:schemeClr val="accent5"/>
                </a:solidFill>
              </a:defRPr>
            </a:lvl6pPr>
            <a:lvl7pPr lvl="6" rtl="0">
              <a:spcBef>
                <a:spcPts val="1600"/>
              </a:spcBef>
              <a:spcAft>
                <a:spcPts val="0"/>
              </a:spcAft>
              <a:buClr>
                <a:schemeClr val="accent5"/>
              </a:buClr>
              <a:buSzPts val="1800"/>
              <a:buNone/>
              <a:defRPr sz="1799">
                <a:solidFill>
                  <a:schemeClr val="accent5"/>
                </a:solidFill>
              </a:defRPr>
            </a:lvl7pPr>
            <a:lvl8pPr lvl="7" rtl="0">
              <a:spcBef>
                <a:spcPts val="1600"/>
              </a:spcBef>
              <a:spcAft>
                <a:spcPts val="0"/>
              </a:spcAft>
              <a:buClr>
                <a:schemeClr val="accent5"/>
              </a:buClr>
              <a:buSzPts val="1800"/>
              <a:buNone/>
              <a:defRPr sz="1799">
                <a:solidFill>
                  <a:schemeClr val="accent5"/>
                </a:solidFill>
              </a:defRPr>
            </a:lvl8pPr>
            <a:lvl9pPr lvl="8" rtl="0">
              <a:spcBef>
                <a:spcPts val="1600"/>
              </a:spcBef>
              <a:spcAft>
                <a:spcPts val="1600"/>
              </a:spcAft>
              <a:buClr>
                <a:schemeClr val="accent5"/>
              </a:buClr>
              <a:buSzPts val="1800"/>
              <a:buNone/>
              <a:defRPr sz="1799">
                <a:solidFill>
                  <a:schemeClr val="accent5"/>
                </a:solidFill>
              </a:defRPr>
            </a:lvl9pPr>
          </a:lstStyle>
          <a:p>
            <a:endParaRPr/>
          </a:p>
        </p:txBody>
      </p:sp>
      <p:sp>
        <p:nvSpPr>
          <p:cNvPr id="164" name="Google Shape;164;p20"/>
          <p:cNvSpPr txBox="1">
            <a:spLocks noGrp="1"/>
          </p:cNvSpPr>
          <p:nvPr>
            <p:ph type="title"/>
          </p:nvPr>
        </p:nvSpPr>
        <p:spPr>
          <a:xfrm>
            <a:off x="713227" y="434888"/>
            <a:ext cx="7717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5" name="Google Shape;165;p20"/>
          <p:cNvSpPr txBox="1">
            <a:spLocks noGrp="1"/>
          </p:cNvSpPr>
          <p:nvPr>
            <p:ph type="subTitle" idx="5"/>
          </p:nvPr>
        </p:nvSpPr>
        <p:spPr>
          <a:xfrm>
            <a:off x="6204101" y="3235425"/>
            <a:ext cx="2160900" cy="67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66" name="Google Shape;166;p20"/>
          <p:cNvSpPr txBox="1">
            <a:spLocks noGrp="1"/>
          </p:cNvSpPr>
          <p:nvPr>
            <p:ph type="subTitle" idx="6"/>
          </p:nvPr>
        </p:nvSpPr>
        <p:spPr>
          <a:xfrm>
            <a:off x="6204101" y="2928963"/>
            <a:ext cx="2160900" cy="444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5"/>
              </a:buClr>
              <a:buSzPts val="1800"/>
              <a:buFont typeface="Open Sans ExtraBold" panose="020B0906030804020204"/>
              <a:buNone/>
              <a:defRPr>
                <a:solidFill>
                  <a:schemeClr val="lt2"/>
                </a:solidFill>
                <a:latin typeface="Open Sans ExtraBold" panose="020B0906030804020204"/>
                <a:ea typeface="Open Sans ExtraBold" panose="020B0906030804020204"/>
                <a:cs typeface="Open Sans ExtraBold" panose="020B0906030804020204"/>
                <a:sym typeface="Open Sans ExtraBold" panose="020B0906030804020204"/>
              </a:defRPr>
            </a:lvl1pPr>
            <a:lvl2pPr lvl="1" rtl="0">
              <a:spcBef>
                <a:spcPts val="0"/>
              </a:spcBef>
              <a:spcAft>
                <a:spcPts val="0"/>
              </a:spcAft>
              <a:buClr>
                <a:schemeClr val="accent5"/>
              </a:buClr>
              <a:buSzPts val="1800"/>
              <a:buNone/>
              <a:defRPr sz="1799">
                <a:solidFill>
                  <a:schemeClr val="accent5"/>
                </a:solidFill>
              </a:defRPr>
            </a:lvl2pPr>
            <a:lvl3pPr lvl="2" rtl="0">
              <a:spcBef>
                <a:spcPts val="1600"/>
              </a:spcBef>
              <a:spcAft>
                <a:spcPts val="0"/>
              </a:spcAft>
              <a:buClr>
                <a:schemeClr val="accent5"/>
              </a:buClr>
              <a:buSzPts val="1800"/>
              <a:buNone/>
              <a:defRPr sz="1799">
                <a:solidFill>
                  <a:schemeClr val="accent5"/>
                </a:solidFill>
              </a:defRPr>
            </a:lvl3pPr>
            <a:lvl4pPr lvl="3" rtl="0">
              <a:spcBef>
                <a:spcPts val="1600"/>
              </a:spcBef>
              <a:spcAft>
                <a:spcPts val="0"/>
              </a:spcAft>
              <a:buClr>
                <a:schemeClr val="accent5"/>
              </a:buClr>
              <a:buSzPts val="1800"/>
              <a:buNone/>
              <a:defRPr sz="1799">
                <a:solidFill>
                  <a:schemeClr val="accent5"/>
                </a:solidFill>
              </a:defRPr>
            </a:lvl4pPr>
            <a:lvl5pPr lvl="4" rtl="0">
              <a:spcBef>
                <a:spcPts val="1600"/>
              </a:spcBef>
              <a:spcAft>
                <a:spcPts val="0"/>
              </a:spcAft>
              <a:buClr>
                <a:schemeClr val="accent5"/>
              </a:buClr>
              <a:buSzPts val="1800"/>
              <a:buNone/>
              <a:defRPr sz="1799">
                <a:solidFill>
                  <a:schemeClr val="accent5"/>
                </a:solidFill>
              </a:defRPr>
            </a:lvl5pPr>
            <a:lvl6pPr lvl="5" rtl="0">
              <a:spcBef>
                <a:spcPts val="1600"/>
              </a:spcBef>
              <a:spcAft>
                <a:spcPts val="0"/>
              </a:spcAft>
              <a:buClr>
                <a:schemeClr val="accent5"/>
              </a:buClr>
              <a:buSzPts val="1800"/>
              <a:buNone/>
              <a:defRPr sz="1799">
                <a:solidFill>
                  <a:schemeClr val="accent5"/>
                </a:solidFill>
              </a:defRPr>
            </a:lvl6pPr>
            <a:lvl7pPr lvl="6" rtl="0">
              <a:spcBef>
                <a:spcPts val="1600"/>
              </a:spcBef>
              <a:spcAft>
                <a:spcPts val="0"/>
              </a:spcAft>
              <a:buClr>
                <a:schemeClr val="accent5"/>
              </a:buClr>
              <a:buSzPts val="1800"/>
              <a:buNone/>
              <a:defRPr sz="1799">
                <a:solidFill>
                  <a:schemeClr val="accent5"/>
                </a:solidFill>
              </a:defRPr>
            </a:lvl7pPr>
            <a:lvl8pPr lvl="7" rtl="0">
              <a:spcBef>
                <a:spcPts val="1600"/>
              </a:spcBef>
              <a:spcAft>
                <a:spcPts val="0"/>
              </a:spcAft>
              <a:buClr>
                <a:schemeClr val="accent5"/>
              </a:buClr>
              <a:buSzPts val="1800"/>
              <a:buNone/>
              <a:defRPr sz="1799">
                <a:solidFill>
                  <a:schemeClr val="accent5"/>
                </a:solidFill>
              </a:defRPr>
            </a:lvl8pPr>
            <a:lvl9pPr lvl="8" rtl="0">
              <a:spcBef>
                <a:spcPts val="1600"/>
              </a:spcBef>
              <a:spcAft>
                <a:spcPts val="1600"/>
              </a:spcAft>
              <a:buClr>
                <a:schemeClr val="accent5"/>
              </a:buClr>
              <a:buSzPts val="1800"/>
              <a:buNone/>
              <a:defRPr sz="1799">
                <a:solidFill>
                  <a:schemeClr val="accent5"/>
                </a:solidFill>
              </a:defRPr>
            </a:lvl9pPr>
          </a:lstStyle>
          <a:p>
            <a:endParaRPr/>
          </a:p>
        </p:txBody>
      </p:sp>
      <p:sp>
        <p:nvSpPr>
          <p:cNvPr id="167" name="Google Shape;167;p20"/>
          <p:cNvSpPr/>
          <p:nvPr/>
        </p:nvSpPr>
        <p:spPr>
          <a:xfrm flipH="1">
            <a:off x="6753757" y="11"/>
            <a:ext cx="2390247" cy="572709"/>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8" name="Google Shape;168;p20"/>
          <p:cNvSpPr/>
          <p:nvPr/>
        </p:nvSpPr>
        <p:spPr>
          <a:xfrm>
            <a:off x="-1640425" y="2805775"/>
            <a:ext cx="2276400" cy="2276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 name="Google Shape;169;p20"/>
          <p:cNvSpPr/>
          <p:nvPr/>
        </p:nvSpPr>
        <p:spPr>
          <a:xfrm>
            <a:off x="8499151" y="467150"/>
            <a:ext cx="528444" cy="528444"/>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0" name="Google Shape;170;p20"/>
          <p:cNvSpPr/>
          <p:nvPr/>
        </p:nvSpPr>
        <p:spPr>
          <a:xfrm flipH="1">
            <a:off x="0" y="4455001"/>
            <a:ext cx="3074544" cy="688502"/>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CUSTOM_6_2">
    <p:spTree>
      <p:nvGrpSpPr>
        <p:cNvPr id="1" name="Shape 386"/>
        <p:cNvGrpSpPr/>
        <p:nvPr/>
      </p:nvGrpSpPr>
      <p:grpSpPr>
        <a:xfrm>
          <a:off x="0" y="0"/>
          <a:ext cx="0" cy="0"/>
          <a:chOff x="0" y="0"/>
          <a:chExt cx="0" cy="0"/>
        </a:xfrm>
      </p:grpSpPr>
      <p:sp>
        <p:nvSpPr>
          <p:cNvPr id="387" name="Google Shape;387;p43"/>
          <p:cNvSpPr txBox="1"/>
          <p:nvPr/>
        </p:nvSpPr>
        <p:spPr>
          <a:xfrm>
            <a:off x="2642551" y="3438525"/>
            <a:ext cx="3858900" cy="609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GB" sz="1300">
                <a:solidFill>
                  <a:schemeClr val="dk2"/>
                </a:solidFill>
                <a:latin typeface="Open Sans" panose="020B0606030504020204"/>
                <a:ea typeface="Open Sans" panose="020B0606030504020204"/>
                <a:cs typeface="Open Sans" panose="020B0606030504020204"/>
                <a:sym typeface="Open Sans" panose="020B0606030504020204"/>
              </a:rPr>
              <a:t>CREDITS: This presentation template was created by </a:t>
            </a:r>
            <a:r>
              <a:rPr lang="en-GB" sz="1300" b="1">
                <a:solidFill>
                  <a:schemeClr val="dk2"/>
                </a:solidFill>
                <a:uFill>
                  <a:noFill/>
                </a:uFill>
                <a:latin typeface="Open Sans" panose="020B0606030504020204"/>
                <a:ea typeface="Open Sans" panose="020B0606030504020204"/>
                <a:cs typeface="Open Sans" panose="020B0606030504020204"/>
                <a:sym typeface="Open Sans" panose="020B0606030504020204"/>
                <a:hlinkClick r:id="rId2"/>
              </a:rPr>
              <a:t>Slidesgo</a:t>
            </a:r>
            <a:r>
              <a:rPr lang="en-GB" sz="1300">
                <a:solidFill>
                  <a:schemeClr val="dk2"/>
                </a:solidFill>
                <a:latin typeface="Open Sans" panose="020B0606030504020204"/>
                <a:ea typeface="Open Sans" panose="020B0606030504020204"/>
                <a:cs typeface="Open Sans" panose="020B0606030504020204"/>
                <a:sym typeface="Open Sans" panose="020B0606030504020204"/>
              </a:rPr>
              <a:t>, including icons by </a:t>
            </a:r>
            <a:r>
              <a:rPr lang="en-GB" sz="1300" b="1">
                <a:solidFill>
                  <a:schemeClr val="dk2"/>
                </a:solidFill>
                <a:uFill>
                  <a:noFill/>
                </a:uFill>
                <a:latin typeface="Open Sans" panose="020B0606030504020204"/>
                <a:ea typeface="Open Sans" panose="020B0606030504020204"/>
                <a:cs typeface="Open Sans" panose="020B0606030504020204"/>
                <a:sym typeface="Open Sans" panose="020B0606030504020204"/>
                <a:hlinkClick r:id="rId3"/>
              </a:rPr>
              <a:t>Flaticon</a:t>
            </a:r>
            <a:r>
              <a:rPr lang="en-GB" sz="1300">
                <a:solidFill>
                  <a:schemeClr val="dk2"/>
                </a:solidFill>
                <a:latin typeface="Open Sans" panose="020B0606030504020204"/>
                <a:ea typeface="Open Sans" panose="020B0606030504020204"/>
                <a:cs typeface="Open Sans" panose="020B0606030504020204"/>
                <a:sym typeface="Open Sans" panose="020B0606030504020204"/>
              </a:rPr>
              <a:t>, and infographics &amp; images by </a:t>
            </a:r>
            <a:r>
              <a:rPr lang="en-GB" sz="1300" b="1">
                <a:solidFill>
                  <a:schemeClr val="dk2"/>
                </a:solidFill>
                <a:uFill>
                  <a:noFill/>
                </a:uFill>
                <a:latin typeface="Open Sans" panose="020B0606030504020204"/>
                <a:ea typeface="Open Sans" panose="020B0606030504020204"/>
                <a:cs typeface="Open Sans" panose="020B0606030504020204"/>
                <a:sym typeface="Open Sans" panose="020B0606030504020204"/>
                <a:hlinkClick r:id="rId4"/>
              </a:rPr>
              <a:t>Freepik</a:t>
            </a:r>
            <a:endParaRPr sz="1300" b="1">
              <a:solidFill>
                <a:schemeClr val="dk2"/>
              </a:solidFill>
              <a:latin typeface="Open Sans" panose="020B0606030504020204"/>
              <a:ea typeface="Open Sans" panose="020B0606030504020204"/>
              <a:cs typeface="Open Sans" panose="020B0606030504020204"/>
              <a:sym typeface="Open Sans" panose="020B0606030504020204"/>
            </a:endParaRPr>
          </a:p>
        </p:txBody>
      </p:sp>
      <p:sp>
        <p:nvSpPr>
          <p:cNvPr id="388" name="Google Shape;388;p43"/>
          <p:cNvSpPr txBox="1">
            <a:spLocks noGrp="1"/>
          </p:cNvSpPr>
          <p:nvPr>
            <p:ph type="subTitle" idx="1"/>
          </p:nvPr>
        </p:nvSpPr>
        <p:spPr>
          <a:xfrm>
            <a:off x="2642551" y="1593673"/>
            <a:ext cx="3858900" cy="890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None/>
              <a:defRPr sz="1400"/>
            </a:lvl1pPr>
            <a:lvl2pPr lvl="1" algn="ctr" rtl="0">
              <a:lnSpc>
                <a:spcPct val="115000"/>
              </a:lnSpc>
              <a:spcBef>
                <a:spcPts val="0"/>
              </a:spcBef>
              <a:spcAft>
                <a:spcPts val="0"/>
              </a:spcAft>
              <a:buNone/>
              <a:defRPr sz="1400"/>
            </a:lvl2pPr>
            <a:lvl3pPr lvl="2" algn="ctr" rtl="0">
              <a:lnSpc>
                <a:spcPct val="115000"/>
              </a:lnSpc>
              <a:spcBef>
                <a:spcPts val="0"/>
              </a:spcBef>
              <a:spcAft>
                <a:spcPts val="0"/>
              </a:spcAft>
              <a:buNone/>
              <a:defRPr sz="1400"/>
            </a:lvl3pPr>
            <a:lvl4pPr lvl="3" algn="ctr" rtl="0">
              <a:lnSpc>
                <a:spcPct val="115000"/>
              </a:lnSpc>
              <a:spcBef>
                <a:spcPts val="0"/>
              </a:spcBef>
              <a:spcAft>
                <a:spcPts val="0"/>
              </a:spcAft>
              <a:buNone/>
              <a:defRPr sz="1400"/>
            </a:lvl4pPr>
            <a:lvl5pPr lvl="4" algn="ctr" rtl="0">
              <a:lnSpc>
                <a:spcPct val="115000"/>
              </a:lnSpc>
              <a:spcBef>
                <a:spcPts val="0"/>
              </a:spcBef>
              <a:spcAft>
                <a:spcPts val="0"/>
              </a:spcAft>
              <a:buNone/>
              <a:defRPr sz="1400"/>
            </a:lvl5pPr>
            <a:lvl6pPr lvl="5" algn="ctr" rtl="0">
              <a:lnSpc>
                <a:spcPct val="115000"/>
              </a:lnSpc>
              <a:spcBef>
                <a:spcPts val="0"/>
              </a:spcBef>
              <a:spcAft>
                <a:spcPts val="0"/>
              </a:spcAft>
              <a:buNone/>
              <a:defRPr sz="1400"/>
            </a:lvl6pPr>
            <a:lvl7pPr lvl="6" algn="ctr" rtl="0">
              <a:lnSpc>
                <a:spcPct val="115000"/>
              </a:lnSpc>
              <a:spcBef>
                <a:spcPts val="0"/>
              </a:spcBef>
              <a:spcAft>
                <a:spcPts val="0"/>
              </a:spcAft>
              <a:buNone/>
              <a:defRPr sz="1400"/>
            </a:lvl7pPr>
            <a:lvl8pPr lvl="7" algn="ctr" rtl="0">
              <a:lnSpc>
                <a:spcPct val="115000"/>
              </a:lnSpc>
              <a:spcBef>
                <a:spcPts val="0"/>
              </a:spcBef>
              <a:spcAft>
                <a:spcPts val="0"/>
              </a:spcAft>
              <a:buNone/>
              <a:defRPr sz="1400"/>
            </a:lvl8pPr>
            <a:lvl9pPr lvl="8" algn="ctr" rtl="0">
              <a:lnSpc>
                <a:spcPct val="115000"/>
              </a:lnSpc>
              <a:spcBef>
                <a:spcPts val="0"/>
              </a:spcBef>
              <a:spcAft>
                <a:spcPts val="0"/>
              </a:spcAft>
              <a:buNone/>
              <a:defRPr sz="1400"/>
            </a:lvl9pPr>
          </a:lstStyle>
          <a:p>
            <a:endParaRPr/>
          </a:p>
        </p:txBody>
      </p:sp>
      <p:sp>
        <p:nvSpPr>
          <p:cNvPr id="389" name="Google Shape;389;p43"/>
          <p:cNvSpPr txBox="1">
            <a:spLocks noGrp="1"/>
          </p:cNvSpPr>
          <p:nvPr>
            <p:ph type="title"/>
          </p:nvPr>
        </p:nvSpPr>
        <p:spPr>
          <a:xfrm>
            <a:off x="2642551" y="553075"/>
            <a:ext cx="3858900" cy="80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0" name="Google Shape;390;p43"/>
          <p:cNvSpPr/>
          <p:nvPr/>
        </p:nvSpPr>
        <p:spPr>
          <a:xfrm>
            <a:off x="-2122" y="11"/>
            <a:ext cx="2390247" cy="572709"/>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1" name="Google Shape;391;p43"/>
          <p:cNvSpPr/>
          <p:nvPr/>
        </p:nvSpPr>
        <p:spPr>
          <a:xfrm flipH="1">
            <a:off x="8505897" y="2805775"/>
            <a:ext cx="2276400" cy="2276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2" name="Google Shape;392;p43"/>
          <p:cNvSpPr/>
          <p:nvPr/>
        </p:nvSpPr>
        <p:spPr>
          <a:xfrm flipH="1">
            <a:off x="114279" y="467150"/>
            <a:ext cx="528444" cy="528444"/>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43"/>
          <p:cNvSpPr/>
          <p:nvPr/>
        </p:nvSpPr>
        <p:spPr>
          <a:xfrm>
            <a:off x="6067329" y="4455001"/>
            <a:ext cx="3074544" cy="688502"/>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6_1">
    <p:spTree>
      <p:nvGrpSpPr>
        <p:cNvPr id="1" name="Shape 407"/>
        <p:cNvGrpSpPr/>
        <p:nvPr/>
      </p:nvGrpSpPr>
      <p:grpSpPr>
        <a:xfrm>
          <a:off x="0" y="0"/>
          <a:ext cx="0" cy="0"/>
          <a:chOff x="0" y="0"/>
          <a:chExt cx="0" cy="0"/>
        </a:xfrm>
      </p:grpSpPr>
      <p:sp>
        <p:nvSpPr>
          <p:cNvPr id="408" name="Google Shape;408;p46"/>
          <p:cNvSpPr/>
          <p:nvPr/>
        </p:nvSpPr>
        <p:spPr>
          <a:xfrm>
            <a:off x="-2122" y="11"/>
            <a:ext cx="2390247" cy="572709"/>
          </a:xfrm>
          <a:custGeom>
            <a:avLst/>
            <a:gdLst/>
            <a:ahLst/>
            <a:cxnLst/>
            <a:rect l="l" t="t" r="r" b="b"/>
            <a:pathLst>
              <a:path w="40427" h="9686" extrusionOk="0">
                <a:moveTo>
                  <a:pt x="1" y="0"/>
                </a:moveTo>
                <a:lnTo>
                  <a:pt x="1" y="9058"/>
                </a:lnTo>
                <a:cubicBezTo>
                  <a:pt x="912" y="8420"/>
                  <a:pt x="1824" y="7812"/>
                  <a:pt x="2827" y="7417"/>
                </a:cubicBezTo>
                <a:cubicBezTo>
                  <a:pt x="4328" y="6846"/>
                  <a:pt x="5566" y="6613"/>
                  <a:pt x="6684" y="6613"/>
                </a:cubicBezTo>
                <a:cubicBezTo>
                  <a:pt x="9258" y="6613"/>
                  <a:pt x="11195" y="7850"/>
                  <a:pt x="14226" y="9058"/>
                </a:cubicBezTo>
                <a:cubicBezTo>
                  <a:pt x="15249" y="9459"/>
                  <a:pt x="16382" y="9685"/>
                  <a:pt x="17502" y="9685"/>
                </a:cubicBezTo>
                <a:cubicBezTo>
                  <a:pt x="18678" y="9685"/>
                  <a:pt x="19841" y="9436"/>
                  <a:pt x="20852" y="8876"/>
                </a:cubicBezTo>
                <a:cubicBezTo>
                  <a:pt x="22615" y="7873"/>
                  <a:pt x="23223" y="6657"/>
                  <a:pt x="25290" y="6657"/>
                </a:cubicBezTo>
                <a:cubicBezTo>
                  <a:pt x="25352" y="6656"/>
                  <a:pt x="25413" y="6655"/>
                  <a:pt x="25475" y="6655"/>
                </a:cubicBezTo>
                <a:cubicBezTo>
                  <a:pt x="27711" y="6655"/>
                  <a:pt x="29710" y="7399"/>
                  <a:pt x="31834" y="7399"/>
                </a:cubicBezTo>
                <a:cubicBezTo>
                  <a:pt x="32722" y="7399"/>
                  <a:pt x="33632" y="7269"/>
                  <a:pt x="34591" y="6900"/>
                </a:cubicBezTo>
                <a:cubicBezTo>
                  <a:pt x="37661" y="5745"/>
                  <a:pt x="39545" y="3587"/>
                  <a:pt x="40336" y="456"/>
                </a:cubicBezTo>
                <a:cubicBezTo>
                  <a:pt x="40366" y="304"/>
                  <a:pt x="40396" y="152"/>
                  <a:pt x="40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46"/>
          <p:cNvSpPr/>
          <p:nvPr/>
        </p:nvSpPr>
        <p:spPr>
          <a:xfrm flipH="1">
            <a:off x="8505897" y="2805775"/>
            <a:ext cx="2276400" cy="2276400"/>
          </a:xfrm>
          <a:prstGeom prst="ellipse">
            <a:avLst/>
          </a:pr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46"/>
          <p:cNvSpPr/>
          <p:nvPr/>
        </p:nvSpPr>
        <p:spPr>
          <a:xfrm flipH="1">
            <a:off x="114279" y="467150"/>
            <a:ext cx="528444" cy="528444"/>
          </a:xfrm>
          <a:custGeom>
            <a:avLst/>
            <a:gdLst/>
            <a:ahLst/>
            <a:cxnLst/>
            <a:rect l="l" t="t" r="r" b="b"/>
            <a:pathLst>
              <a:path w="17174" h="17174" extrusionOk="0">
                <a:moveTo>
                  <a:pt x="8481" y="61"/>
                </a:moveTo>
                <a:cubicBezTo>
                  <a:pt x="3769" y="92"/>
                  <a:pt x="0" y="3982"/>
                  <a:pt x="30" y="8694"/>
                </a:cubicBezTo>
                <a:cubicBezTo>
                  <a:pt x="91" y="13405"/>
                  <a:pt x="3952" y="17174"/>
                  <a:pt x="8693" y="17144"/>
                </a:cubicBezTo>
                <a:cubicBezTo>
                  <a:pt x="13405" y="17083"/>
                  <a:pt x="17174" y="13223"/>
                  <a:pt x="17113" y="8481"/>
                </a:cubicBezTo>
                <a:cubicBezTo>
                  <a:pt x="17082" y="3770"/>
                  <a:pt x="13222" y="0"/>
                  <a:pt x="8481" y="6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46"/>
          <p:cNvSpPr/>
          <p:nvPr/>
        </p:nvSpPr>
        <p:spPr>
          <a:xfrm>
            <a:off x="6067329" y="4455001"/>
            <a:ext cx="3074544" cy="688502"/>
          </a:xfrm>
          <a:custGeom>
            <a:avLst/>
            <a:gdLst/>
            <a:ahLst/>
            <a:cxnLst/>
            <a:rect l="l" t="t" r="r" b="b"/>
            <a:pathLst>
              <a:path w="37418" h="8379" extrusionOk="0">
                <a:moveTo>
                  <a:pt x="22572" y="1"/>
                </a:moveTo>
                <a:cubicBezTo>
                  <a:pt x="21393" y="1"/>
                  <a:pt x="20222" y="250"/>
                  <a:pt x="19210" y="810"/>
                </a:cubicBezTo>
                <a:cubicBezTo>
                  <a:pt x="17478" y="1813"/>
                  <a:pt x="16840" y="2999"/>
                  <a:pt x="14803" y="3029"/>
                </a:cubicBezTo>
                <a:cubicBezTo>
                  <a:pt x="14741" y="3030"/>
                  <a:pt x="14680" y="3031"/>
                  <a:pt x="14618" y="3031"/>
                </a:cubicBezTo>
                <a:cubicBezTo>
                  <a:pt x="12381" y="3031"/>
                  <a:pt x="10367" y="2287"/>
                  <a:pt x="8235" y="2287"/>
                </a:cubicBezTo>
                <a:cubicBezTo>
                  <a:pt x="7343" y="2287"/>
                  <a:pt x="6430" y="2417"/>
                  <a:pt x="5472" y="2786"/>
                </a:cubicBezTo>
                <a:cubicBezTo>
                  <a:pt x="2706" y="3850"/>
                  <a:pt x="912" y="5704"/>
                  <a:pt x="0" y="8379"/>
                </a:cubicBezTo>
                <a:lnTo>
                  <a:pt x="37417" y="8379"/>
                </a:lnTo>
                <a:lnTo>
                  <a:pt x="37417" y="2178"/>
                </a:lnTo>
                <a:cubicBezTo>
                  <a:pt x="37357" y="2209"/>
                  <a:pt x="37296" y="2239"/>
                  <a:pt x="37235" y="2239"/>
                </a:cubicBezTo>
                <a:cubicBezTo>
                  <a:pt x="35732" y="2814"/>
                  <a:pt x="34489" y="3050"/>
                  <a:pt x="33364" y="3050"/>
                </a:cubicBezTo>
                <a:cubicBezTo>
                  <a:pt x="30805" y="3050"/>
                  <a:pt x="28856" y="1832"/>
                  <a:pt x="25837" y="628"/>
                </a:cubicBezTo>
                <a:cubicBezTo>
                  <a:pt x="24828" y="227"/>
                  <a:pt x="23696" y="1"/>
                  <a:pt x="22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7" y="445025"/>
            <a:ext cx="7717800" cy="5727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lvl="1">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2pPr>
            <a:lvl3pPr lvl="2">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3pPr>
            <a:lvl4pPr lvl="3">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4pPr>
            <a:lvl5pPr lvl="4">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5pPr>
            <a:lvl6pPr lvl="5">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6pPr>
            <a:lvl7pPr lvl="6">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7pPr>
            <a:lvl8pPr lvl="7">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8pPr>
            <a:lvl9pPr lvl="8">
              <a:lnSpc>
                <a:spcPct val="100000"/>
              </a:lnSpc>
              <a:spcBef>
                <a:spcPts val="0"/>
              </a:spcBef>
              <a:spcAft>
                <a:spcPts val="0"/>
              </a:spcAft>
              <a:buClr>
                <a:schemeClr val="dk1"/>
              </a:buClr>
              <a:buSzPts val="2800"/>
              <a:buFont typeface="Montserrat Black" panose="00000A00000000000000"/>
              <a:buNone/>
              <a:defRPr sz="2800">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9pPr>
          </a:lstStyle>
          <a:p>
            <a:endParaRPr/>
          </a:p>
        </p:txBody>
      </p:sp>
      <p:sp>
        <p:nvSpPr>
          <p:cNvPr id="7" name="Google Shape;7;p1"/>
          <p:cNvSpPr txBox="1">
            <a:spLocks noGrp="1"/>
          </p:cNvSpPr>
          <p:nvPr>
            <p:ph type="body" idx="1"/>
          </p:nvPr>
        </p:nvSpPr>
        <p:spPr>
          <a:xfrm>
            <a:off x="713227" y="1152475"/>
            <a:ext cx="7717800" cy="3416400"/>
          </a:xfrm>
          <a:prstGeom prst="rect">
            <a:avLst/>
          </a:prstGeom>
          <a:noFill/>
          <a:ln>
            <a:noFill/>
          </a:ln>
        </p:spPr>
        <p:txBody>
          <a:bodyPr spcFirstLastPara="1" wrap="square" lIns="91425" tIns="91425" rIns="91425" bIns="91425" anchor="ctr" anchorCtr="0">
            <a:noAutofit/>
          </a:bodyPr>
          <a:lstStyle>
            <a:lvl1pPr marL="457200" lvl="0" indent="-342900">
              <a:lnSpc>
                <a:spcPct val="100000"/>
              </a:lnSpc>
              <a:spcBef>
                <a:spcPts val="0"/>
              </a:spcBef>
              <a:spcAft>
                <a:spcPts val="0"/>
              </a:spcAft>
              <a:buClr>
                <a:schemeClr val="dk2"/>
              </a:buClr>
              <a:buSzPts val="1800"/>
              <a:buFont typeface="Open Sans" panose="020B0606030504020204"/>
              <a:buChar char="●"/>
              <a:defRPr sz="1800">
                <a:solidFill>
                  <a:schemeClr val="dk2"/>
                </a:solidFill>
                <a:latin typeface="Open Sans" panose="020B0606030504020204"/>
                <a:ea typeface="Open Sans" panose="020B0606030504020204"/>
                <a:cs typeface="Open Sans" panose="020B0606030504020204"/>
                <a:sym typeface="Open Sans" panose="020B0606030504020204"/>
              </a:defRPr>
            </a:lvl1pPr>
            <a:lvl2pPr marL="914400" lvl="1"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2pPr>
            <a:lvl3pPr marL="1371600" lvl="2"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3pPr>
            <a:lvl4pPr marL="1828800" lvl="3"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4pPr>
            <a:lvl5pPr marL="2286000" lvl="4"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5pPr>
            <a:lvl6pPr marL="2743200" lvl="5"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6pPr>
            <a:lvl7pPr marL="3200400" lvl="6"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7pPr>
            <a:lvl8pPr marL="3657600" lvl="7" indent="-317500">
              <a:lnSpc>
                <a:spcPct val="100000"/>
              </a:lnSpc>
              <a:spcBef>
                <a:spcPts val="1600"/>
              </a:spcBef>
              <a:spcAft>
                <a:spcPts val="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8pPr>
            <a:lvl9pPr marL="4114800" lvl="8" indent="-317500">
              <a:lnSpc>
                <a:spcPct val="100000"/>
              </a:lnSpc>
              <a:spcBef>
                <a:spcPts val="1600"/>
              </a:spcBef>
              <a:spcAft>
                <a:spcPts val="1600"/>
              </a:spcAft>
              <a:buClr>
                <a:schemeClr val="dk2"/>
              </a:buClr>
              <a:buSzPts val="1400"/>
              <a:buFont typeface="Open Sans" panose="020B0606030504020204"/>
              <a:buChar char="■"/>
              <a:defRPr>
                <a:solidFill>
                  <a:schemeClr val="dk2"/>
                </a:solidFill>
                <a:latin typeface="Open Sans" panose="020B0606030504020204"/>
                <a:ea typeface="Open Sans" panose="020B0606030504020204"/>
                <a:cs typeface="Open Sans" panose="020B0606030504020204"/>
                <a:sym typeface="Open Sans" panose="020B06060305040202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6" r:id="rId6"/>
    <p:sldLayoutId id="2147483657" r:id="rId7"/>
    <p:sldLayoutId id="2147483658" r:id="rId8"/>
    <p:sldLayoutId id="2147483660" r:id="rId9"/>
    <p:sldLayoutId id="2147483661" r:id="rId10"/>
    <p:sldLayoutId id="214748366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ncbi.nlm.nih.gov/geo/query/acc.cgi?acc=GSE871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3"/>
          <p:cNvSpPr txBox="1">
            <a:spLocks noGrp="1"/>
          </p:cNvSpPr>
          <p:nvPr>
            <p:ph type="ctrTitle"/>
          </p:nvPr>
        </p:nvSpPr>
        <p:spPr>
          <a:xfrm>
            <a:off x="2325309" y="2014009"/>
            <a:ext cx="6204585" cy="2091691"/>
          </a:xfrm>
          <a:prstGeom prst="rect">
            <a:avLst/>
          </a:prstGeom>
        </p:spPr>
        <p:txBody>
          <a:bodyPr spcFirstLastPara="1" wrap="square" lIns="91425" tIns="91425" rIns="91425" bIns="91425" anchor="ctr" anchorCtr="0">
            <a:noAutofit/>
          </a:bodyPr>
          <a:lstStyle/>
          <a:p>
            <a:br>
              <a:rPr lang="en-MY" sz="2400" dirty="0"/>
            </a:br>
            <a:r>
              <a:rPr lang="en-MY" sz="2400" dirty="0"/>
              <a:t> </a:t>
            </a:r>
            <a:r>
              <a:rPr lang="en-MY" sz="2400" b="1" dirty="0"/>
              <a:t>Development of </a:t>
            </a:r>
            <a:br>
              <a:rPr lang="en-MY" sz="2400" b="1" dirty="0"/>
            </a:br>
            <a:r>
              <a:rPr lang="en-MY" sz="2400" b="1" dirty="0"/>
              <a:t>Machine Learning Model for Schizophrenia Diagnosis Using Brain Transcriptomics </a:t>
            </a:r>
            <a:endParaRPr sz="1100" dirty="0"/>
          </a:p>
        </p:txBody>
      </p:sp>
      <p:sp>
        <p:nvSpPr>
          <p:cNvPr id="435" name="Google Shape;435;p53"/>
          <p:cNvSpPr txBox="1">
            <a:spLocks noGrp="1"/>
          </p:cNvSpPr>
          <p:nvPr>
            <p:ph type="subTitle" idx="1"/>
          </p:nvPr>
        </p:nvSpPr>
        <p:spPr>
          <a:xfrm>
            <a:off x="2583884" y="4160264"/>
            <a:ext cx="6305148" cy="893927"/>
          </a:xfrm>
          <a:prstGeom prst="rect">
            <a:avLst/>
          </a:prstGeom>
        </p:spPr>
        <p:txBody>
          <a:bodyPr spcFirstLastPara="1" wrap="square" lIns="91425" tIns="91425" rIns="91425" bIns="91425" anchor="ctr" anchorCtr="0">
            <a:noAutofit/>
          </a:bodyPr>
          <a:lstStyle/>
          <a:p>
            <a:pPr marL="0" indent="0" algn="l"/>
            <a:r>
              <a:rPr lang="en-GB" sz="1400" dirty="0"/>
              <a:t>Present by: </a:t>
            </a:r>
            <a:r>
              <a:rPr lang="en-GB" sz="1400" b="1" dirty="0"/>
              <a:t>Chin Wee Jian</a:t>
            </a:r>
            <a:endParaRPr lang="en-US" sz="1400" b="1" dirty="0"/>
          </a:p>
          <a:p>
            <a:pPr marL="0" indent="0" algn="l"/>
            <a:r>
              <a:rPr lang="en-US" altLang="zh-CN" sz="1400" dirty="0"/>
              <a:t>Authors</a:t>
            </a:r>
            <a:r>
              <a:rPr lang="en-GB" sz="1400" dirty="0"/>
              <a:t>: Ir. </a:t>
            </a:r>
            <a:r>
              <a:rPr lang="en-GB" sz="1400" dirty="0" err="1"/>
              <a:t>Dr.</a:t>
            </a:r>
            <a:r>
              <a:rPr lang="en-GB" sz="1400" dirty="0"/>
              <a:t> G</a:t>
            </a:r>
            <a:r>
              <a:rPr lang="en-MY" sz="1400" dirty="0"/>
              <a:t>o</a:t>
            </a:r>
            <a:r>
              <a:rPr lang="en-GB" sz="1400" dirty="0"/>
              <a:t>h Choon </a:t>
            </a:r>
            <a:r>
              <a:rPr lang="en-GB" sz="1400" dirty="0" err="1"/>
              <a:t>Hian</a:t>
            </a:r>
            <a:r>
              <a:rPr lang="zh-CN" altLang="en-US" sz="1400" dirty="0"/>
              <a:t>，</a:t>
            </a:r>
            <a:r>
              <a:rPr lang="en-GB" sz="1400" dirty="0" err="1"/>
              <a:t>Dr.</a:t>
            </a:r>
            <a:r>
              <a:rPr lang="en-GB" sz="1400" dirty="0"/>
              <a:t> Tang Pek Yee, </a:t>
            </a:r>
            <a:r>
              <a:rPr lang="en-GB" sz="1400" dirty="0" err="1"/>
              <a:t>Dr.</a:t>
            </a:r>
            <a:r>
              <a:rPr lang="en-GB" sz="1400" dirty="0"/>
              <a:t> Mok Siew Ying</a:t>
            </a:r>
          </a:p>
        </p:txBody>
      </p:sp>
      <p:grpSp>
        <p:nvGrpSpPr>
          <p:cNvPr id="436" name="Google Shape;436;p53"/>
          <p:cNvGrpSpPr/>
          <p:nvPr/>
        </p:nvGrpSpPr>
        <p:grpSpPr>
          <a:xfrm>
            <a:off x="1791956" y="676704"/>
            <a:ext cx="3230805" cy="1532909"/>
            <a:chOff x="1791950" y="676699"/>
            <a:chExt cx="3230805" cy="1532909"/>
          </a:xfrm>
        </p:grpSpPr>
        <p:sp>
          <p:nvSpPr>
            <p:cNvPr id="437" name="Google Shape;437;p53"/>
            <p:cNvSpPr/>
            <p:nvPr/>
          </p:nvSpPr>
          <p:spPr>
            <a:xfrm>
              <a:off x="1791950" y="676699"/>
              <a:ext cx="2870260" cy="735100"/>
            </a:xfrm>
            <a:custGeom>
              <a:avLst/>
              <a:gdLst/>
              <a:ahLst/>
              <a:cxnLst/>
              <a:rect l="l" t="t" r="r" b="b"/>
              <a:pathLst>
                <a:path w="125861" h="29404" extrusionOk="0">
                  <a:moveTo>
                    <a:pt x="1419" y="29404"/>
                  </a:moveTo>
                  <a:cubicBezTo>
                    <a:pt x="1478" y="25006"/>
                    <a:pt x="-1850" y="7713"/>
                    <a:pt x="1775" y="3018"/>
                  </a:cubicBezTo>
                  <a:cubicBezTo>
                    <a:pt x="5400" y="-1677"/>
                    <a:pt x="4687" y="1532"/>
                    <a:pt x="23169" y="1235"/>
                  </a:cubicBezTo>
                  <a:cubicBezTo>
                    <a:pt x="41651" y="938"/>
                    <a:pt x="95553" y="-1261"/>
                    <a:pt x="112668" y="1235"/>
                  </a:cubicBezTo>
                  <a:cubicBezTo>
                    <a:pt x="129783" y="3731"/>
                    <a:pt x="123662" y="13715"/>
                    <a:pt x="125861" y="16211"/>
                  </a:cubicBezTo>
                </a:path>
              </a:pathLst>
            </a:custGeom>
            <a:noFill/>
            <a:ln w="9525" cap="flat" cmpd="sng">
              <a:solidFill>
                <a:schemeClr val="accent2"/>
              </a:solidFill>
              <a:prstDash val="solid"/>
              <a:round/>
              <a:headEnd type="none" w="med" len="med"/>
              <a:tailEnd type="none" w="med" len="med"/>
            </a:ln>
          </p:spPr>
          <p:txBody>
            <a:bodyPr/>
            <a:lstStyle/>
            <a:p>
              <a:endParaRPr lang="en-MY"/>
            </a:p>
          </p:txBody>
        </p:sp>
        <p:sp>
          <p:nvSpPr>
            <p:cNvPr id="438" name="Google Shape;438;p53"/>
            <p:cNvSpPr/>
            <p:nvPr/>
          </p:nvSpPr>
          <p:spPr>
            <a:xfrm rot="10800000" flipH="1">
              <a:off x="4266200" y="1308576"/>
              <a:ext cx="756555" cy="901033"/>
            </a:xfrm>
            <a:custGeom>
              <a:avLst/>
              <a:gdLst/>
              <a:ahLst/>
              <a:cxnLst/>
              <a:rect l="l" t="t" r="r" b="b"/>
              <a:pathLst>
                <a:path w="9300" h="11076" extrusionOk="0">
                  <a:moveTo>
                    <a:pt x="4657" y="0"/>
                  </a:moveTo>
                  <a:cubicBezTo>
                    <a:pt x="2508" y="0"/>
                    <a:pt x="624" y="1207"/>
                    <a:pt x="266" y="3369"/>
                  </a:cubicBezTo>
                  <a:cubicBezTo>
                    <a:pt x="1" y="4988"/>
                    <a:pt x="624" y="6579"/>
                    <a:pt x="1553" y="7959"/>
                  </a:cubicBezTo>
                  <a:cubicBezTo>
                    <a:pt x="2481" y="9352"/>
                    <a:pt x="2694" y="11076"/>
                    <a:pt x="2694" y="11076"/>
                  </a:cubicBezTo>
                  <a:lnTo>
                    <a:pt x="6606" y="11076"/>
                  </a:lnTo>
                  <a:cubicBezTo>
                    <a:pt x="6606" y="11076"/>
                    <a:pt x="6819" y="9352"/>
                    <a:pt x="7747" y="7959"/>
                  </a:cubicBezTo>
                  <a:cubicBezTo>
                    <a:pt x="8676" y="6579"/>
                    <a:pt x="9299" y="4988"/>
                    <a:pt x="9034" y="3369"/>
                  </a:cubicBezTo>
                  <a:cubicBezTo>
                    <a:pt x="8676" y="1207"/>
                    <a:pt x="6792" y="0"/>
                    <a:pt x="4657"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39" name="Google Shape;439;p53"/>
            <p:cNvSpPr/>
            <p:nvPr/>
          </p:nvSpPr>
          <p:spPr>
            <a:xfrm rot="10800000" flipH="1">
              <a:off x="4479904" y="1179069"/>
              <a:ext cx="329142" cy="143583"/>
            </a:xfrm>
            <a:custGeom>
              <a:avLst/>
              <a:gdLst/>
              <a:ahLst/>
              <a:cxnLst/>
              <a:rect l="l" t="t" r="r" b="b"/>
              <a:pathLst>
                <a:path w="4046" h="1765" extrusionOk="0">
                  <a:moveTo>
                    <a:pt x="0" y="0"/>
                  </a:moveTo>
                  <a:lnTo>
                    <a:pt x="0" y="1765"/>
                  </a:lnTo>
                  <a:lnTo>
                    <a:pt x="4046" y="1765"/>
                  </a:lnTo>
                  <a:lnTo>
                    <a:pt x="4046"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40" name="Google Shape;440;p53"/>
            <p:cNvSpPr/>
            <p:nvPr/>
          </p:nvSpPr>
          <p:spPr>
            <a:xfrm rot="10800000" flipH="1">
              <a:off x="4458266" y="1431578"/>
              <a:ext cx="373478" cy="452143"/>
            </a:xfrm>
            <a:custGeom>
              <a:avLst/>
              <a:gdLst/>
              <a:ahLst/>
              <a:cxnLst/>
              <a:rect l="l" t="t" r="r" b="b"/>
              <a:pathLst>
                <a:path w="4591" h="5558" extrusionOk="0">
                  <a:moveTo>
                    <a:pt x="1871" y="345"/>
                  </a:moveTo>
                  <a:cubicBezTo>
                    <a:pt x="1951" y="438"/>
                    <a:pt x="2004" y="557"/>
                    <a:pt x="2004" y="690"/>
                  </a:cubicBezTo>
                  <a:cubicBezTo>
                    <a:pt x="2004" y="823"/>
                    <a:pt x="1951" y="942"/>
                    <a:pt x="1871" y="1035"/>
                  </a:cubicBezTo>
                  <a:cubicBezTo>
                    <a:pt x="1778" y="942"/>
                    <a:pt x="1739" y="823"/>
                    <a:pt x="1739" y="690"/>
                  </a:cubicBezTo>
                  <a:cubicBezTo>
                    <a:pt x="1739" y="557"/>
                    <a:pt x="1778" y="438"/>
                    <a:pt x="1871" y="345"/>
                  </a:cubicBezTo>
                  <a:close/>
                  <a:moveTo>
                    <a:pt x="2667" y="345"/>
                  </a:moveTo>
                  <a:cubicBezTo>
                    <a:pt x="2747" y="438"/>
                    <a:pt x="2800" y="557"/>
                    <a:pt x="2800" y="690"/>
                  </a:cubicBezTo>
                  <a:cubicBezTo>
                    <a:pt x="2800" y="823"/>
                    <a:pt x="2747" y="942"/>
                    <a:pt x="2667" y="1035"/>
                  </a:cubicBezTo>
                  <a:cubicBezTo>
                    <a:pt x="2587" y="942"/>
                    <a:pt x="2534" y="823"/>
                    <a:pt x="2534" y="690"/>
                  </a:cubicBezTo>
                  <a:cubicBezTo>
                    <a:pt x="2534" y="557"/>
                    <a:pt x="2587" y="438"/>
                    <a:pt x="2667" y="345"/>
                  </a:cubicBezTo>
                  <a:close/>
                  <a:moveTo>
                    <a:pt x="3476" y="358"/>
                  </a:moveTo>
                  <a:cubicBezTo>
                    <a:pt x="3542" y="451"/>
                    <a:pt x="3596" y="570"/>
                    <a:pt x="3596" y="690"/>
                  </a:cubicBezTo>
                  <a:cubicBezTo>
                    <a:pt x="3596" y="862"/>
                    <a:pt x="3503" y="1021"/>
                    <a:pt x="3370" y="1114"/>
                  </a:cubicBezTo>
                  <a:lnTo>
                    <a:pt x="3370" y="690"/>
                  </a:lnTo>
                  <a:cubicBezTo>
                    <a:pt x="3370" y="557"/>
                    <a:pt x="3410" y="451"/>
                    <a:pt x="3476" y="358"/>
                  </a:cubicBezTo>
                  <a:close/>
                  <a:moveTo>
                    <a:pt x="1075" y="332"/>
                  </a:moveTo>
                  <a:cubicBezTo>
                    <a:pt x="1155" y="425"/>
                    <a:pt x="1221" y="544"/>
                    <a:pt x="1221" y="690"/>
                  </a:cubicBezTo>
                  <a:lnTo>
                    <a:pt x="1221" y="1154"/>
                  </a:lnTo>
                  <a:lnTo>
                    <a:pt x="1208" y="1154"/>
                  </a:lnTo>
                  <a:cubicBezTo>
                    <a:pt x="1049" y="1061"/>
                    <a:pt x="943" y="889"/>
                    <a:pt x="943" y="690"/>
                  </a:cubicBezTo>
                  <a:cubicBezTo>
                    <a:pt x="943" y="544"/>
                    <a:pt x="996" y="425"/>
                    <a:pt x="1075" y="332"/>
                  </a:cubicBezTo>
                  <a:close/>
                  <a:moveTo>
                    <a:pt x="677" y="159"/>
                  </a:moveTo>
                  <a:cubicBezTo>
                    <a:pt x="784" y="159"/>
                    <a:pt x="876" y="186"/>
                    <a:pt x="956" y="239"/>
                  </a:cubicBezTo>
                  <a:cubicBezTo>
                    <a:pt x="850" y="358"/>
                    <a:pt x="784" y="517"/>
                    <a:pt x="784" y="690"/>
                  </a:cubicBezTo>
                  <a:cubicBezTo>
                    <a:pt x="784" y="902"/>
                    <a:pt x="876" y="1088"/>
                    <a:pt x="1036" y="1220"/>
                  </a:cubicBezTo>
                  <a:lnTo>
                    <a:pt x="677" y="1220"/>
                  </a:lnTo>
                  <a:cubicBezTo>
                    <a:pt x="386" y="1220"/>
                    <a:pt x="147" y="982"/>
                    <a:pt x="147" y="690"/>
                  </a:cubicBezTo>
                  <a:cubicBezTo>
                    <a:pt x="147" y="398"/>
                    <a:pt x="386" y="159"/>
                    <a:pt x="677" y="159"/>
                  </a:cubicBezTo>
                  <a:close/>
                  <a:moveTo>
                    <a:pt x="1473" y="159"/>
                  </a:moveTo>
                  <a:cubicBezTo>
                    <a:pt x="1566" y="159"/>
                    <a:pt x="1672" y="186"/>
                    <a:pt x="1752" y="239"/>
                  </a:cubicBezTo>
                  <a:cubicBezTo>
                    <a:pt x="1646" y="358"/>
                    <a:pt x="1579" y="517"/>
                    <a:pt x="1579" y="690"/>
                  </a:cubicBezTo>
                  <a:cubicBezTo>
                    <a:pt x="1579" y="862"/>
                    <a:pt x="1646" y="1021"/>
                    <a:pt x="1752" y="1141"/>
                  </a:cubicBezTo>
                  <a:cubicBezTo>
                    <a:pt x="1672" y="1194"/>
                    <a:pt x="1566" y="1220"/>
                    <a:pt x="1473" y="1220"/>
                  </a:cubicBezTo>
                  <a:cubicBezTo>
                    <a:pt x="1433" y="1220"/>
                    <a:pt x="1407" y="1207"/>
                    <a:pt x="1367" y="1207"/>
                  </a:cubicBezTo>
                  <a:lnTo>
                    <a:pt x="1367" y="690"/>
                  </a:lnTo>
                  <a:cubicBezTo>
                    <a:pt x="1367" y="517"/>
                    <a:pt x="1301" y="358"/>
                    <a:pt x="1195" y="239"/>
                  </a:cubicBezTo>
                  <a:cubicBezTo>
                    <a:pt x="1274" y="186"/>
                    <a:pt x="1367" y="159"/>
                    <a:pt x="1473" y="159"/>
                  </a:cubicBezTo>
                  <a:close/>
                  <a:moveTo>
                    <a:pt x="2269" y="159"/>
                  </a:moveTo>
                  <a:cubicBezTo>
                    <a:pt x="2362" y="159"/>
                    <a:pt x="2455" y="186"/>
                    <a:pt x="2548" y="239"/>
                  </a:cubicBezTo>
                  <a:cubicBezTo>
                    <a:pt x="2442" y="358"/>
                    <a:pt x="2375" y="517"/>
                    <a:pt x="2375" y="690"/>
                  </a:cubicBezTo>
                  <a:cubicBezTo>
                    <a:pt x="2375" y="862"/>
                    <a:pt x="2442" y="1008"/>
                    <a:pt x="2548" y="1141"/>
                  </a:cubicBezTo>
                  <a:cubicBezTo>
                    <a:pt x="2455" y="1194"/>
                    <a:pt x="2362" y="1220"/>
                    <a:pt x="2269" y="1220"/>
                  </a:cubicBezTo>
                  <a:cubicBezTo>
                    <a:pt x="2163" y="1220"/>
                    <a:pt x="2070" y="1194"/>
                    <a:pt x="1977" y="1141"/>
                  </a:cubicBezTo>
                  <a:cubicBezTo>
                    <a:pt x="2083" y="1021"/>
                    <a:pt x="2150" y="862"/>
                    <a:pt x="2150" y="690"/>
                  </a:cubicBezTo>
                  <a:cubicBezTo>
                    <a:pt x="2150" y="517"/>
                    <a:pt x="2083" y="358"/>
                    <a:pt x="1977" y="239"/>
                  </a:cubicBezTo>
                  <a:cubicBezTo>
                    <a:pt x="2070" y="186"/>
                    <a:pt x="2163" y="159"/>
                    <a:pt x="2269" y="159"/>
                  </a:cubicBezTo>
                  <a:close/>
                  <a:moveTo>
                    <a:pt x="3065" y="159"/>
                  </a:moveTo>
                  <a:cubicBezTo>
                    <a:pt x="3171" y="159"/>
                    <a:pt x="3277" y="186"/>
                    <a:pt x="3370" y="252"/>
                  </a:cubicBezTo>
                  <a:cubicBezTo>
                    <a:pt x="3264" y="372"/>
                    <a:pt x="3211" y="517"/>
                    <a:pt x="3211" y="690"/>
                  </a:cubicBezTo>
                  <a:lnTo>
                    <a:pt x="3211" y="1194"/>
                  </a:lnTo>
                  <a:cubicBezTo>
                    <a:pt x="3158" y="1207"/>
                    <a:pt x="3118" y="1220"/>
                    <a:pt x="3065" y="1220"/>
                  </a:cubicBezTo>
                  <a:cubicBezTo>
                    <a:pt x="2959" y="1220"/>
                    <a:pt x="2866" y="1194"/>
                    <a:pt x="2786" y="1141"/>
                  </a:cubicBezTo>
                  <a:cubicBezTo>
                    <a:pt x="2879" y="1021"/>
                    <a:pt x="2946" y="862"/>
                    <a:pt x="2946" y="690"/>
                  </a:cubicBezTo>
                  <a:cubicBezTo>
                    <a:pt x="2946" y="517"/>
                    <a:pt x="2879" y="358"/>
                    <a:pt x="2786" y="239"/>
                  </a:cubicBezTo>
                  <a:cubicBezTo>
                    <a:pt x="2866" y="186"/>
                    <a:pt x="2959" y="159"/>
                    <a:pt x="3065" y="159"/>
                  </a:cubicBezTo>
                  <a:close/>
                  <a:moveTo>
                    <a:pt x="3901" y="159"/>
                  </a:moveTo>
                  <a:cubicBezTo>
                    <a:pt x="4192" y="159"/>
                    <a:pt x="4431" y="398"/>
                    <a:pt x="4431" y="690"/>
                  </a:cubicBezTo>
                  <a:cubicBezTo>
                    <a:pt x="4431" y="982"/>
                    <a:pt x="4192" y="1220"/>
                    <a:pt x="3901" y="1220"/>
                  </a:cubicBezTo>
                  <a:lnTo>
                    <a:pt x="3489" y="1220"/>
                  </a:lnTo>
                  <a:cubicBezTo>
                    <a:pt x="3649" y="1088"/>
                    <a:pt x="3755" y="902"/>
                    <a:pt x="3755" y="690"/>
                  </a:cubicBezTo>
                  <a:cubicBezTo>
                    <a:pt x="3755" y="517"/>
                    <a:pt x="3688" y="372"/>
                    <a:pt x="3596" y="252"/>
                  </a:cubicBezTo>
                  <a:cubicBezTo>
                    <a:pt x="3675" y="199"/>
                    <a:pt x="3781" y="159"/>
                    <a:pt x="3901" y="159"/>
                  </a:cubicBezTo>
                  <a:close/>
                  <a:moveTo>
                    <a:pt x="677" y="0"/>
                  </a:moveTo>
                  <a:cubicBezTo>
                    <a:pt x="306" y="0"/>
                    <a:pt x="1" y="305"/>
                    <a:pt x="1" y="690"/>
                  </a:cubicBezTo>
                  <a:cubicBezTo>
                    <a:pt x="1" y="1061"/>
                    <a:pt x="306" y="1366"/>
                    <a:pt x="677" y="1366"/>
                  </a:cubicBezTo>
                  <a:lnTo>
                    <a:pt x="1208" y="1366"/>
                  </a:lnTo>
                  <a:lnTo>
                    <a:pt x="1208" y="5558"/>
                  </a:lnTo>
                  <a:lnTo>
                    <a:pt x="1367" y="5558"/>
                  </a:lnTo>
                  <a:lnTo>
                    <a:pt x="1367" y="1366"/>
                  </a:lnTo>
                  <a:lnTo>
                    <a:pt x="1473" y="1366"/>
                  </a:lnTo>
                  <a:cubicBezTo>
                    <a:pt x="1619" y="1366"/>
                    <a:pt x="1752" y="1327"/>
                    <a:pt x="1871" y="1247"/>
                  </a:cubicBezTo>
                  <a:cubicBezTo>
                    <a:pt x="1977" y="1327"/>
                    <a:pt x="2110" y="1366"/>
                    <a:pt x="2269" y="1366"/>
                  </a:cubicBezTo>
                  <a:cubicBezTo>
                    <a:pt x="2415" y="1366"/>
                    <a:pt x="2548" y="1327"/>
                    <a:pt x="2667" y="1247"/>
                  </a:cubicBezTo>
                  <a:cubicBezTo>
                    <a:pt x="2773" y="1327"/>
                    <a:pt x="2906" y="1366"/>
                    <a:pt x="3065" y="1366"/>
                  </a:cubicBezTo>
                  <a:cubicBezTo>
                    <a:pt x="3105" y="1366"/>
                    <a:pt x="3158" y="1366"/>
                    <a:pt x="3211" y="1353"/>
                  </a:cubicBezTo>
                  <a:lnTo>
                    <a:pt x="3211" y="1366"/>
                  </a:lnTo>
                  <a:lnTo>
                    <a:pt x="3211" y="5505"/>
                  </a:lnTo>
                  <a:lnTo>
                    <a:pt x="3370" y="5505"/>
                  </a:lnTo>
                  <a:lnTo>
                    <a:pt x="3370" y="1366"/>
                  </a:lnTo>
                  <a:lnTo>
                    <a:pt x="3901" y="1366"/>
                  </a:lnTo>
                  <a:cubicBezTo>
                    <a:pt x="4272" y="1366"/>
                    <a:pt x="4577" y="1061"/>
                    <a:pt x="4577" y="690"/>
                  </a:cubicBezTo>
                  <a:cubicBezTo>
                    <a:pt x="4590" y="305"/>
                    <a:pt x="4272" y="0"/>
                    <a:pt x="3901" y="0"/>
                  </a:cubicBezTo>
                  <a:cubicBezTo>
                    <a:pt x="3741" y="0"/>
                    <a:pt x="3596" y="53"/>
                    <a:pt x="3476" y="146"/>
                  </a:cubicBezTo>
                  <a:cubicBezTo>
                    <a:pt x="3370" y="53"/>
                    <a:pt x="3224" y="0"/>
                    <a:pt x="3065" y="0"/>
                  </a:cubicBezTo>
                  <a:cubicBezTo>
                    <a:pt x="2906" y="0"/>
                    <a:pt x="2773" y="53"/>
                    <a:pt x="2667" y="133"/>
                  </a:cubicBezTo>
                  <a:cubicBezTo>
                    <a:pt x="2548" y="53"/>
                    <a:pt x="2415" y="0"/>
                    <a:pt x="2269" y="0"/>
                  </a:cubicBezTo>
                  <a:cubicBezTo>
                    <a:pt x="2110" y="0"/>
                    <a:pt x="1977" y="53"/>
                    <a:pt x="1871" y="133"/>
                  </a:cubicBezTo>
                  <a:cubicBezTo>
                    <a:pt x="1752" y="53"/>
                    <a:pt x="1619" y="0"/>
                    <a:pt x="1473" y="0"/>
                  </a:cubicBezTo>
                  <a:cubicBezTo>
                    <a:pt x="1327" y="0"/>
                    <a:pt x="1181" y="53"/>
                    <a:pt x="1075" y="120"/>
                  </a:cubicBezTo>
                  <a:cubicBezTo>
                    <a:pt x="969" y="53"/>
                    <a:pt x="823" y="0"/>
                    <a:pt x="67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41" name="Google Shape;441;p53"/>
            <p:cNvSpPr/>
            <p:nvPr/>
          </p:nvSpPr>
          <p:spPr>
            <a:xfrm rot="10800000" flipH="1">
              <a:off x="4458266" y="1007503"/>
              <a:ext cx="373478" cy="227780"/>
            </a:xfrm>
            <a:custGeom>
              <a:avLst/>
              <a:gdLst/>
              <a:ahLst/>
              <a:cxnLst/>
              <a:rect l="l" t="t" r="r" b="b"/>
              <a:pathLst>
                <a:path w="4591" h="2800" extrusionOk="0">
                  <a:moveTo>
                    <a:pt x="1" y="1"/>
                  </a:moveTo>
                  <a:lnTo>
                    <a:pt x="1" y="1778"/>
                  </a:lnTo>
                  <a:cubicBezTo>
                    <a:pt x="1" y="2123"/>
                    <a:pt x="266" y="2402"/>
                    <a:pt x="611" y="2402"/>
                  </a:cubicBezTo>
                  <a:lnTo>
                    <a:pt x="1168" y="2402"/>
                  </a:lnTo>
                  <a:lnTo>
                    <a:pt x="1168" y="2800"/>
                  </a:lnTo>
                  <a:lnTo>
                    <a:pt x="3423" y="2800"/>
                  </a:lnTo>
                  <a:lnTo>
                    <a:pt x="3423" y="2402"/>
                  </a:lnTo>
                  <a:lnTo>
                    <a:pt x="3967" y="2402"/>
                  </a:lnTo>
                  <a:cubicBezTo>
                    <a:pt x="4312" y="2402"/>
                    <a:pt x="4590" y="2123"/>
                    <a:pt x="4590" y="1778"/>
                  </a:cubicBezTo>
                  <a:lnTo>
                    <a:pt x="4590" y="1"/>
                  </a:ln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442" name="Google Shape;442;p53"/>
          <p:cNvSpPr/>
          <p:nvPr/>
        </p:nvSpPr>
        <p:spPr>
          <a:xfrm rot="10800000" flipH="1">
            <a:off x="4553287" y="1039886"/>
            <a:ext cx="164083" cy="81"/>
          </a:xfrm>
          <a:custGeom>
            <a:avLst/>
            <a:gdLst/>
            <a:ahLst/>
            <a:cxnLst/>
            <a:rect l="l" t="t" r="r" b="b"/>
            <a:pathLst>
              <a:path w="2017" h="1" fill="none" extrusionOk="0">
                <a:moveTo>
                  <a:pt x="0" y="1"/>
                </a:moveTo>
                <a:lnTo>
                  <a:pt x="2016" y="1"/>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grpSp>
        <p:nvGrpSpPr>
          <p:cNvPr id="443" name="Google Shape;443;p53"/>
          <p:cNvGrpSpPr/>
          <p:nvPr/>
        </p:nvGrpSpPr>
        <p:grpSpPr>
          <a:xfrm flipH="1">
            <a:off x="713225" y="1031071"/>
            <a:ext cx="2233684" cy="3434247"/>
            <a:chOff x="2653224" y="645065"/>
            <a:chExt cx="1759915" cy="2706262"/>
          </a:xfrm>
        </p:grpSpPr>
        <p:sp>
          <p:nvSpPr>
            <p:cNvPr id="444" name="Google Shape;444;p53"/>
            <p:cNvSpPr/>
            <p:nvPr/>
          </p:nvSpPr>
          <p:spPr>
            <a:xfrm>
              <a:off x="2879782" y="647181"/>
              <a:ext cx="1299241" cy="1299241"/>
            </a:xfrm>
            <a:custGeom>
              <a:avLst/>
              <a:gdLst/>
              <a:ahLst/>
              <a:cxnLst/>
              <a:rect l="l" t="t" r="r" b="b"/>
              <a:pathLst>
                <a:path w="15971" h="15971" fill="none" extrusionOk="0">
                  <a:moveTo>
                    <a:pt x="15971" y="7986"/>
                  </a:moveTo>
                  <a:cubicBezTo>
                    <a:pt x="15971" y="12390"/>
                    <a:pt x="12389" y="15971"/>
                    <a:pt x="7986" y="15971"/>
                  </a:cubicBezTo>
                  <a:cubicBezTo>
                    <a:pt x="3569" y="15971"/>
                    <a:pt x="0" y="12390"/>
                    <a:pt x="0" y="7986"/>
                  </a:cubicBezTo>
                  <a:cubicBezTo>
                    <a:pt x="0" y="3569"/>
                    <a:pt x="3569" y="1"/>
                    <a:pt x="7986" y="1"/>
                  </a:cubicBezTo>
                  <a:cubicBezTo>
                    <a:pt x="12389" y="1"/>
                    <a:pt x="15971" y="3569"/>
                    <a:pt x="15971" y="7986"/>
                  </a:cubicBezTo>
                  <a:close/>
                </a:path>
              </a:pathLst>
            </a:custGeom>
            <a:noFill/>
            <a:ln w="19050" cap="flat" cmpd="sng">
              <a:solidFill>
                <a:schemeClr val="accent3"/>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45" name="Google Shape;445;p53"/>
            <p:cNvSpPr/>
            <p:nvPr/>
          </p:nvSpPr>
          <p:spPr>
            <a:xfrm>
              <a:off x="3871429" y="645065"/>
              <a:ext cx="541710" cy="700342"/>
            </a:xfrm>
            <a:custGeom>
              <a:avLst/>
              <a:gdLst/>
              <a:ahLst/>
              <a:cxnLst/>
              <a:rect l="l" t="t" r="r" b="b"/>
              <a:pathLst>
                <a:path w="6659" h="8609" extrusionOk="0">
                  <a:moveTo>
                    <a:pt x="0" y="0"/>
                  </a:moveTo>
                  <a:lnTo>
                    <a:pt x="0" y="8609"/>
                  </a:lnTo>
                  <a:lnTo>
                    <a:pt x="6659" y="8609"/>
                  </a:lnTo>
                  <a:lnTo>
                    <a:pt x="6659"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6" name="Google Shape;446;p53"/>
            <p:cNvSpPr/>
            <p:nvPr/>
          </p:nvSpPr>
          <p:spPr>
            <a:xfrm>
              <a:off x="3925364" y="708681"/>
              <a:ext cx="252592" cy="51901"/>
            </a:xfrm>
            <a:custGeom>
              <a:avLst/>
              <a:gdLst/>
              <a:ahLst/>
              <a:cxnLst/>
              <a:rect l="l" t="t" r="r" b="b"/>
              <a:pathLst>
                <a:path w="3105" h="638" fill="none" extrusionOk="0">
                  <a:moveTo>
                    <a:pt x="2786" y="638"/>
                  </a:moveTo>
                  <a:lnTo>
                    <a:pt x="319" y="638"/>
                  </a:lnTo>
                  <a:cubicBezTo>
                    <a:pt x="146" y="638"/>
                    <a:pt x="0" y="505"/>
                    <a:pt x="0" y="319"/>
                  </a:cubicBezTo>
                  <a:lnTo>
                    <a:pt x="0" y="319"/>
                  </a:lnTo>
                  <a:cubicBezTo>
                    <a:pt x="0" y="147"/>
                    <a:pt x="146" y="1"/>
                    <a:pt x="319" y="1"/>
                  </a:cubicBezTo>
                  <a:lnTo>
                    <a:pt x="2786" y="1"/>
                  </a:lnTo>
                  <a:cubicBezTo>
                    <a:pt x="2972" y="1"/>
                    <a:pt x="3104" y="147"/>
                    <a:pt x="3104" y="319"/>
                  </a:cubicBezTo>
                  <a:lnTo>
                    <a:pt x="3104" y="319"/>
                  </a:lnTo>
                  <a:cubicBezTo>
                    <a:pt x="3104" y="505"/>
                    <a:pt x="2972" y="638"/>
                    <a:pt x="2786" y="638"/>
                  </a:cubicBezTo>
                  <a:close/>
                </a:path>
              </a:pathLst>
            </a:custGeom>
            <a:noFill/>
            <a:ln w="9525"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47" name="Google Shape;447;p53"/>
            <p:cNvSpPr/>
            <p:nvPr/>
          </p:nvSpPr>
          <p:spPr>
            <a:xfrm>
              <a:off x="3925364" y="826313"/>
              <a:ext cx="433840" cy="31401"/>
            </a:xfrm>
            <a:custGeom>
              <a:avLst/>
              <a:gdLst/>
              <a:ahLst/>
              <a:cxnLst/>
              <a:rect l="l" t="t" r="r" b="b"/>
              <a:pathLst>
                <a:path w="5333" h="386" fill="none" extrusionOk="0">
                  <a:moveTo>
                    <a:pt x="5147" y="385"/>
                  </a:moveTo>
                  <a:lnTo>
                    <a:pt x="186" y="385"/>
                  </a:lnTo>
                  <a:cubicBezTo>
                    <a:pt x="80" y="385"/>
                    <a:pt x="0" y="293"/>
                    <a:pt x="0" y="186"/>
                  </a:cubicBezTo>
                  <a:lnTo>
                    <a:pt x="0" y="186"/>
                  </a:lnTo>
                  <a:cubicBezTo>
                    <a:pt x="0" y="80"/>
                    <a:pt x="80" y="1"/>
                    <a:pt x="186" y="1"/>
                  </a:cubicBezTo>
                  <a:lnTo>
                    <a:pt x="5147" y="1"/>
                  </a:lnTo>
                  <a:cubicBezTo>
                    <a:pt x="5253" y="1"/>
                    <a:pt x="5333" y="80"/>
                    <a:pt x="5333" y="186"/>
                  </a:cubicBezTo>
                  <a:lnTo>
                    <a:pt x="5333" y="186"/>
                  </a:lnTo>
                  <a:cubicBezTo>
                    <a:pt x="5333" y="293"/>
                    <a:pt x="5253" y="385"/>
                    <a:pt x="5147" y="385"/>
                  </a:cubicBezTo>
                  <a:close/>
                </a:path>
              </a:pathLst>
            </a:custGeom>
            <a:noFill/>
            <a:ln w="9525"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48" name="Google Shape;448;p53"/>
            <p:cNvSpPr/>
            <p:nvPr/>
          </p:nvSpPr>
          <p:spPr>
            <a:xfrm>
              <a:off x="3925364" y="910510"/>
              <a:ext cx="433840" cy="31401"/>
            </a:xfrm>
            <a:custGeom>
              <a:avLst/>
              <a:gdLst/>
              <a:ahLst/>
              <a:cxnLst/>
              <a:rect l="l" t="t" r="r" b="b"/>
              <a:pathLst>
                <a:path w="5333" h="386" fill="none" extrusionOk="0">
                  <a:moveTo>
                    <a:pt x="5147" y="385"/>
                  </a:moveTo>
                  <a:lnTo>
                    <a:pt x="186" y="385"/>
                  </a:lnTo>
                  <a:cubicBezTo>
                    <a:pt x="80" y="385"/>
                    <a:pt x="0" y="305"/>
                    <a:pt x="0" y="199"/>
                  </a:cubicBezTo>
                  <a:lnTo>
                    <a:pt x="0" y="199"/>
                  </a:lnTo>
                  <a:cubicBezTo>
                    <a:pt x="0" y="93"/>
                    <a:pt x="80" y="0"/>
                    <a:pt x="186" y="0"/>
                  </a:cubicBezTo>
                  <a:lnTo>
                    <a:pt x="5147" y="0"/>
                  </a:lnTo>
                  <a:cubicBezTo>
                    <a:pt x="5253" y="0"/>
                    <a:pt x="5333" y="93"/>
                    <a:pt x="5333" y="199"/>
                  </a:cubicBezTo>
                  <a:lnTo>
                    <a:pt x="5333" y="199"/>
                  </a:lnTo>
                  <a:cubicBezTo>
                    <a:pt x="5333" y="305"/>
                    <a:pt x="5253" y="385"/>
                    <a:pt x="5147" y="385"/>
                  </a:cubicBezTo>
                  <a:close/>
                </a:path>
              </a:pathLst>
            </a:custGeom>
            <a:noFill/>
            <a:ln w="9525"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49" name="Google Shape;449;p53"/>
            <p:cNvSpPr/>
            <p:nvPr/>
          </p:nvSpPr>
          <p:spPr>
            <a:xfrm>
              <a:off x="3925364" y="995764"/>
              <a:ext cx="433840" cy="31320"/>
            </a:xfrm>
            <a:custGeom>
              <a:avLst/>
              <a:gdLst/>
              <a:ahLst/>
              <a:cxnLst/>
              <a:rect l="l" t="t" r="r" b="b"/>
              <a:pathLst>
                <a:path w="5333" h="385" fill="none" extrusionOk="0">
                  <a:moveTo>
                    <a:pt x="5147" y="385"/>
                  </a:moveTo>
                  <a:lnTo>
                    <a:pt x="186" y="385"/>
                  </a:lnTo>
                  <a:cubicBezTo>
                    <a:pt x="80" y="385"/>
                    <a:pt x="0" y="292"/>
                    <a:pt x="0" y="186"/>
                  </a:cubicBezTo>
                  <a:lnTo>
                    <a:pt x="0" y="186"/>
                  </a:lnTo>
                  <a:cubicBezTo>
                    <a:pt x="0" y="80"/>
                    <a:pt x="80" y="0"/>
                    <a:pt x="186" y="0"/>
                  </a:cubicBezTo>
                  <a:lnTo>
                    <a:pt x="5147" y="0"/>
                  </a:lnTo>
                  <a:cubicBezTo>
                    <a:pt x="5253" y="0"/>
                    <a:pt x="5333" y="80"/>
                    <a:pt x="5333" y="186"/>
                  </a:cubicBezTo>
                  <a:lnTo>
                    <a:pt x="5333" y="186"/>
                  </a:lnTo>
                  <a:cubicBezTo>
                    <a:pt x="5333" y="292"/>
                    <a:pt x="5253" y="385"/>
                    <a:pt x="5147" y="385"/>
                  </a:cubicBezTo>
                  <a:close/>
                </a:path>
              </a:pathLst>
            </a:custGeom>
            <a:noFill/>
            <a:ln w="9525"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50" name="Google Shape;450;p53"/>
            <p:cNvSpPr/>
            <p:nvPr/>
          </p:nvSpPr>
          <p:spPr>
            <a:xfrm>
              <a:off x="3925364" y="1079880"/>
              <a:ext cx="433840" cy="31401"/>
            </a:xfrm>
            <a:custGeom>
              <a:avLst/>
              <a:gdLst/>
              <a:ahLst/>
              <a:cxnLst/>
              <a:rect l="l" t="t" r="r" b="b"/>
              <a:pathLst>
                <a:path w="5333" h="386" fill="none" extrusionOk="0">
                  <a:moveTo>
                    <a:pt x="5147" y="385"/>
                  </a:moveTo>
                  <a:lnTo>
                    <a:pt x="186" y="385"/>
                  </a:lnTo>
                  <a:cubicBezTo>
                    <a:pt x="80" y="385"/>
                    <a:pt x="0" y="306"/>
                    <a:pt x="0" y="200"/>
                  </a:cubicBezTo>
                  <a:lnTo>
                    <a:pt x="0" y="200"/>
                  </a:lnTo>
                  <a:cubicBezTo>
                    <a:pt x="0" y="94"/>
                    <a:pt x="80" y="1"/>
                    <a:pt x="186" y="1"/>
                  </a:cubicBezTo>
                  <a:lnTo>
                    <a:pt x="5147" y="1"/>
                  </a:lnTo>
                  <a:cubicBezTo>
                    <a:pt x="5253" y="1"/>
                    <a:pt x="5333" y="94"/>
                    <a:pt x="5333" y="200"/>
                  </a:cubicBezTo>
                  <a:lnTo>
                    <a:pt x="5333" y="200"/>
                  </a:lnTo>
                  <a:cubicBezTo>
                    <a:pt x="5333" y="306"/>
                    <a:pt x="5253" y="385"/>
                    <a:pt x="5147" y="385"/>
                  </a:cubicBezTo>
                  <a:close/>
                </a:path>
              </a:pathLst>
            </a:custGeom>
            <a:noFill/>
            <a:ln w="9525"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51" name="Google Shape;451;p53"/>
            <p:cNvSpPr/>
            <p:nvPr/>
          </p:nvSpPr>
          <p:spPr>
            <a:xfrm>
              <a:off x="4222126" y="1229889"/>
              <a:ext cx="119829" cy="229895"/>
            </a:xfrm>
            <a:custGeom>
              <a:avLst/>
              <a:gdLst/>
              <a:ahLst/>
              <a:cxnLst/>
              <a:rect l="l" t="t" r="r" b="b"/>
              <a:pathLst>
                <a:path w="1473" h="2826" extrusionOk="0">
                  <a:moveTo>
                    <a:pt x="0" y="1"/>
                  </a:moveTo>
                  <a:lnTo>
                    <a:pt x="0" y="2826"/>
                  </a:lnTo>
                  <a:lnTo>
                    <a:pt x="730" y="2255"/>
                  </a:lnTo>
                  <a:lnTo>
                    <a:pt x="1472" y="2826"/>
                  </a:lnTo>
                  <a:lnTo>
                    <a:pt x="1472" y="1"/>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2" name="Google Shape;452;p53"/>
            <p:cNvSpPr/>
            <p:nvPr/>
          </p:nvSpPr>
          <p:spPr>
            <a:xfrm>
              <a:off x="4220987" y="1229889"/>
              <a:ext cx="120967" cy="104779"/>
            </a:xfrm>
            <a:custGeom>
              <a:avLst/>
              <a:gdLst/>
              <a:ahLst/>
              <a:cxnLst/>
              <a:rect l="l" t="t" r="r" b="b"/>
              <a:pathLst>
                <a:path w="1487" h="1288" extrusionOk="0">
                  <a:moveTo>
                    <a:pt x="1" y="1"/>
                  </a:moveTo>
                  <a:lnTo>
                    <a:pt x="1" y="1048"/>
                  </a:lnTo>
                  <a:lnTo>
                    <a:pt x="14" y="1048"/>
                  </a:lnTo>
                  <a:cubicBezTo>
                    <a:pt x="213" y="1194"/>
                    <a:pt x="478" y="1287"/>
                    <a:pt x="744" y="1287"/>
                  </a:cubicBezTo>
                  <a:cubicBezTo>
                    <a:pt x="1022" y="1287"/>
                    <a:pt x="1287" y="1194"/>
                    <a:pt x="1486" y="1048"/>
                  </a:cubicBezTo>
                  <a:lnTo>
                    <a:pt x="1486" y="1"/>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3" name="Google Shape;453;p53"/>
            <p:cNvSpPr/>
            <p:nvPr/>
          </p:nvSpPr>
          <p:spPr>
            <a:xfrm>
              <a:off x="4204798" y="1152200"/>
              <a:ext cx="154402" cy="155460"/>
            </a:xfrm>
            <a:custGeom>
              <a:avLst/>
              <a:gdLst/>
              <a:ahLst/>
              <a:cxnLst/>
              <a:rect l="l" t="t" r="r" b="b"/>
              <a:pathLst>
                <a:path w="1898" h="1911" extrusionOk="0">
                  <a:moveTo>
                    <a:pt x="943" y="1"/>
                  </a:moveTo>
                  <a:cubicBezTo>
                    <a:pt x="425" y="1"/>
                    <a:pt x="1" y="438"/>
                    <a:pt x="1" y="956"/>
                  </a:cubicBezTo>
                  <a:cubicBezTo>
                    <a:pt x="1" y="1486"/>
                    <a:pt x="425" y="1911"/>
                    <a:pt x="943" y="1911"/>
                  </a:cubicBezTo>
                  <a:cubicBezTo>
                    <a:pt x="1473" y="1911"/>
                    <a:pt x="1898" y="1486"/>
                    <a:pt x="1898" y="956"/>
                  </a:cubicBezTo>
                  <a:cubicBezTo>
                    <a:pt x="1898" y="438"/>
                    <a:pt x="1473" y="1"/>
                    <a:pt x="94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54" name="Google Shape;454;p53"/>
            <p:cNvSpPr/>
            <p:nvPr/>
          </p:nvSpPr>
          <p:spPr>
            <a:xfrm>
              <a:off x="4232864" y="1181323"/>
              <a:ext cx="98271" cy="98271"/>
            </a:xfrm>
            <a:custGeom>
              <a:avLst/>
              <a:gdLst/>
              <a:ahLst/>
              <a:cxnLst/>
              <a:rect l="l" t="t" r="r" b="b"/>
              <a:pathLst>
                <a:path w="1208" h="1208" fill="none" extrusionOk="0">
                  <a:moveTo>
                    <a:pt x="1208" y="598"/>
                  </a:moveTo>
                  <a:cubicBezTo>
                    <a:pt x="1208" y="929"/>
                    <a:pt x="943" y="1208"/>
                    <a:pt x="611" y="1208"/>
                  </a:cubicBezTo>
                  <a:cubicBezTo>
                    <a:pt x="266" y="1208"/>
                    <a:pt x="1" y="929"/>
                    <a:pt x="1" y="598"/>
                  </a:cubicBezTo>
                  <a:cubicBezTo>
                    <a:pt x="1" y="266"/>
                    <a:pt x="266" y="1"/>
                    <a:pt x="611" y="1"/>
                  </a:cubicBezTo>
                  <a:cubicBezTo>
                    <a:pt x="943" y="1"/>
                    <a:pt x="1208" y="266"/>
                    <a:pt x="1208" y="598"/>
                  </a:cubicBezTo>
                  <a:close/>
                </a:path>
              </a:pathLst>
            </a:custGeom>
            <a:noFill/>
            <a:ln w="9525"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55" name="Google Shape;455;p53"/>
            <p:cNvSpPr/>
            <p:nvPr/>
          </p:nvSpPr>
          <p:spPr>
            <a:xfrm>
              <a:off x="3187282" y="3226130"/>
              <a:ext cx="323854" cy="125198"/>
            </a:xfrm>
            <a:custGeom>
              <a:avLst/>
              <a:gdLst/>
              <a:ahLst/>
              <a:cxnLst/>
              <a:rect l="l" t="t" r="r" b="b"/>
              <a:pathLst>
                <a:path w="3981" h="1539" extrusionOk="0">
                  <a:moveTo>
                    <a:pt x="3887" y="0"/>
                  </a:moveTo>
                  <a:lnTo>
                    <a:pt x="2468" y="53"/>
                  </a:lnTo>
                  <a:lnTo>
                    <a:pt x="1592" y="717"/>
                  </a:lnTo>
                  <a:cubicBezTo>
                    <a:pt x="1592" y="717"/>
                    <a:pt x="1" y="849"/>
                    <a:pt x="14" y="1114"/>
                  </a:cubicBezTo>
                  <a:cubicBezTo>
                    <a:pt x="14" y="1274"/>
                    <a:pt x="67" y="1539"/>
                    <a:pt x="1075" y="1539"/>
                  </a:cubicBezTo>
                  <a:cubicBezTo>
                    <a:pt x="2070" y="1539"/>
                    <a:pt x="2906" y="1194"/>
                    <a:pt x="2906" y="1194"/>
                  </a:cubicBezTo>
                  <a:lnTo>
                    <a:pt x="2906" y="1539"/>
                  </a:lnTo>
                  <a:lnTo>
                    <a:pt x="3980" y="1539"/>
                  </a:lnTo>
                  <a:lnTo>
                    <a:pt x="388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6" name="Google Shape;456;p53"/>
            <p:cNvSpPr/>
            <p:nvPr/>
          </p:nvSpPr>
          <p:spPr>
            <a:xfrm>
              <a:off x="3719306" y="3226130"/>
              <a:ext cx="328085" cy="125198"/>
            </a:xfrm>
            <a:custGeom>
              <a:avLst/>
              <a:gdLst/>
              <a:ahLst/>
              <a:cxnLst/>
              <a:rect l="l" t="t" r="r" b="b"/>
              <a:pathLst>
                <a:path w="4033" h="1539" extrusionOk="0">
                  <a:moveTo>
                    <a:pt x="0" y="0"/>
                  </a:moveTo>
                  <a:lnTo>
                    <a:pt x="53" y="1539"/>
                  </a:lnTo>
                  <a:lnTo>
                    <a:pt x="1141" y="1539"/>
                  </a:lnTo>
                  <a:lnTo>
                    <a:pt x="1141" y="1194"/>
                  </a:lnTo>
                  <a:cubicBezTo>
                    <a:pt x="1141" y="1194"/>
                    <a:pt x="1963" y="1539"/>
                    <a:pt x="2971" y="1539"/>
                  </a:cubicBezTo>
                  <a:cubicBezTo>
                    <a:pt x="3966" y="1539"/>
                    <a:pt x="4032" y="1274"/>
                    <a:pt x="4032" y="1114"/>
                  </a:cubicBezTo>
                  <a:cubicBezTo>
                    <a:pt x="4032" y="849"/>
                    <a:pt x="2441" y="717"/>
                    <a:pt x="2441" y="717"/>
                  </a:cubicBezTo>
                  <a:lnTo>
                    <a:pt x="1565" y="53"/>
                  </a:lnTo>
                  <a:lnTo>
                    <a:pt x="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57" name="Google Shape;457;p53"/>
            <p:cNvSpPr/>
            <p:nvPr/>
          </p:nvSpPr>
          <p:spPr>
            <a:xfrm>
              <a:off x="3273593" y="1881663"/>
              <a:ext cx="621677" cy="1367168"/>
            </a:xfrm>
            <a:custGeom>
              <a:avLst/>
              <a:gdLst/>
              <a:ahLst/>
              <a:cxnLst/>
              <a:rect l="l" t="t" r="r" b="b"/>
              <a:pathLst>
                <a:path w="7642" h="16806" extrusionOk="0">
                  <a:moveTo>
                    <a:pt x="1" y="0"/>
                  </a:moveTo>
                  <a:lnTo>
                    <a:pt x="757" y="16806"/>
                  </a:lnTo>
                  <a:lnTo>
                    <a:pt x="3158" y="16806"/>
                  </a:lnTo>
                  <a:lnTo>
                    <a:pt x="3503" y="186"/>
                  </a:lnTo>
                  <a:lnTo>
                    <a:pt x="5413" y="16806"/>
                  </a:lnTo>
                  <a:lnTo>
                    <a:pt x="7641" y="16806"/>
                  </a:lnTo>
                  <a:lnTo>
                    <a:pt x="7018"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58" name="Google Shape;458;p53"/>
            <p:cNvSpPr/>
            <p:nvPr/>
          </p:nvSpPr>
          <p:spPr>
            <a:xfrm>
              <a:off x="3713856" y="2270108"/>
              <a:ext cx="321658" cy="81025"/>
            </a:xfrm>
            <a:custGeom>
              <a:avLst/>
              <a:gdLst/>
              <a:ahLst/>
              <a:cxnLst/>
              <a:rect l="l" t="t" r="r" b="b"/>
              <a:pathLst>
                <a:path w="3954" h="996" fill="none" extrusionOk="0">
                  <a:moveTo>
                    <a:pt x="1" y="995"/>
                  </a:moveTo>
                  <a:lnTo>
                    <a:pt x="3953" y="995"/>
                  </a:lnTo>
                  <a:cubicBezTo>
                    <a:pt x="3953" y="995"/>
                    <a:pt x="3025" y="0"/>
                    <a:pt x="1977" y="0"/>
                  </a:cubicBezTo>
                  <a:cubicBezTo>
                    <a:pt x="929" y="0"/>
                    <a:pt x="1" y="995"/>
                    <a:pt x="1" y="995"/>
                  </a:cubicBezTo>
                  <a:close/>
                </a:path>
              </a:pathLst>
            </a:custGeom>
            <a:noFill/>
            <a:ln w="4300" cap="flat" cmpd="sng">
              <a:solidFill>
                <a:schemeClr val="dk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59" name="Google Shape;459;p53"/>
            <p:cNvSpPr/>
            <p:nvPr/>
          </p:nvSpPr>
          <p:spPr>
            <a:xfrm>
              <a:off x="3812044" y="2154591"/>
              <a:ext cx="130648" cy="154809"/>
            </a:xfrm>
            <a:custGeom>
              <a:avLst/>
              <a:gdLst/>
              <a:ahLst/>
              <a:cxnLst/>
              <a:rect l="l" t="t" r="r" b="b"/>
              <a:pathLst>
                <a:path w="1606" h="1903" extrusionOk="0">
                  <a:moveTo>
                    <a:pt x="399" y="1"/>
                  </a:moveTo>
                  <a:lnTo>
                    <a:pt x="359" y="757"/>
                  </a:lnTo>
                  <a:cubicBezTo>
                    <a:pt x="359" y="757"/>
                    <a:pt x="54" y="969"/>
                    <a:pt x="27" y="1301"/>
                  </a:cubicBezTo>
                  <a:cubicBezTo>
                    <a:pt x="1" y="1632"/>
                    <a:pt x="226" y="1646"/>
                    <a:pt x="226" y="1646"/>
                  </a:cubicBezTo>
                  <a:lnTo>
                    <a:pt x="226" y="1712"/>
                  </a:lnTo>
                  <a:cubicBezTo>
                    <a:pt x="226" y="1817"/>
                    <a:pt x="309" y="1902"/>
                    <a:pt x="402" y="1902"/>
                  </a:cubicBezTo>
                  <a:cubicBezTo>
                    <a:pt x="414" y="1902"/>
                    <a:pt x="426" y="1901"/>
                    <a:pt x="438" y="1898"/>
                  </a:cubicBezTo>
                  <a:cubicBezTo>
                    <a:pt x="478" y="1898"/>
                    <a:pt x="518" y="1884"/>
                    <a:pt x="545" y="1858"/>
                  </a:cubicBezTo>
                  <a:cubicBezTo>
                    <a:pt x="545" y="1858"/>
                    <a:pt x="615" y="1893"/>
                    <a:pt x="710" y="1893"/>
                  </a:cubicBezTo>
                  <a:cubicBezTo>
                    <a:pt x="757" y="1893"/>
                    <a:pt x="810" y="1884"/>
                    <a:pt x="863" y="1858"/>
                  </a:cubicBezTo>
                  <a:cubicBezTo>
                    <a:pt x="863" y="1858"/>
                    <a:pt x="945" y="1899"/>
                    <a:pt x="1036" y="1899"/>
                  </a:cubicBezTo>
                  <a:cubicBezTo>
                    <a:pt x="1081" y="1899"/>
                    <a:pt x="1128" y="1889"/>
                    <a:pt x="1168" y="1858"/>
                  </a:cubicBezTo>
                  <a:cubicBezTo>
                    <a:pt x="1168" y="1858"/>
                    <a:pt x="1227" y="1887"/>
                    <a:pt x="1290" y="1887"/>
                  </a:cubicBezTo>
                  <a:cubicBezTo>
                    <a:pt x="1321" y="1887"/>
                    <a:pt x="1354" y="1880"/>
                    <a:pt x="1380" y="1858"/>
                  </a:cubicBezTo>
                  <a:cubicBezTo>
                    <a:pt x="1473" y="1778"/>
                    <a:pt x="1606" y="1208"/>
                    <a:pt x="1327" y="823"/>
                  </a:cubicBezTo>
                  <a:lnTo>
                    <a:pt x="1380" y="27"/>
                  </a:lnTo>
                  <a:lnTo>
                    <a:pt x="399"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60" name="Google Shape;460;p53"/>
            <p:cNvSpPr/>
            <p:nvPr/>
          </p:nvSpPr>
          <p:spPr>
            <a:xfrm>
              <a:off x="3614609" y="2342346"/>
              <a:ext cx="520152" cy="358347"/>
            </a:xfrm>
            <a:custGeom>
              <a:avLst/>
              <a:gdLst/>
              <a:ahLst/>
              <a:cxnLst/>
              <a:rect l="l" t="t" r="r" b="b"/>
              <a:pathLst>
                <a:path w="6394" h="4405" extrusionOk="0">
                  <a:moveTo>
                    <a:pt x="0" y="1"/>
                  </a:moveTo>
                  <a:lnTo>
                    <a:pt x="0" y="4405"/>
                  </a:lnTo>
                  <a:lnTo>
                    <a:pt x="6394" y="4405"/>
                  </a:lnTo>
                  <a:lnTo>
                    <a:pt x="6394" y="1"/>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461" name="Google Shape;461;p53"/>
            <p:cNvSpPr/>
            <p:nvPr/>
          </p:nvSpPr>
          <p:spPr>
            <a:xfrm>
              <a:off x="3614609" y="2342346"/>
              <a:ext cx="520152" cy="26032"/>
            </a:xfrm>
            <a:custGeom>
              <a:avLst/>
              <a:gdLst/>
              <a:ahLst/>
              <a:cxnLst/>
              <a:rect l="l" t="t" r="r" b="b"/>
              <a:pathLst>
                <a:path w="6394" h="320" extrusionOk="0">
                  <a:moveTo>
                    <a:pt x="0" y="1"/>
                  </a:moveTo>
                  <a:lnTo>
                    <a:pt x="0" y="319"/>
                  </a:lnTo>
                  <a:lnTo>
                    <a:pt x="6394" y="319"/>
                  </a:lnTo>
                  <a:lnTo>
                    <a:pt x="639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2" name="Google Shape;462;p53"/>
            <p:cNvSpPr/>
            <p:nvPr/>
          </p:nvSpPr>
          <p:spPr>
            <a:xfrm>
              <a:off x="3677167" y="2485929"/>
              <a:ext cx="29205" cy="160829"/>
            </a:xfrm>
            <a:custGeom>
              <a:avLst/>
              <a:gdLst/>
              <a:ahLst/>
              <a:cxnLst/>
              <a:rect l="l" t="t" r="r" b="b"/>
              <a:pathLst>
                <a:path w="359" h="1977" extrusionOk="0">
                  <a:moveTo>
                    <a:pt x="1" y="0"/>
                  </a:moveTo>
                  <a:lnTo>
                    <a:pt x="1" y="1976"/>
                  </a:lnTo>
                  <a:lnTo>
                    <a:pt x="359" y="1976"/>
                  </a:lnTo>
                  <a:lnTo>
                    <a:pt x="35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3" name="Google Shape;463;p53"/>
            <p:cNvSpPr/>
            <p:nvPr/>
          </p:nvSpPr>
          <p:spPr>
            <a:xfrm>
              <a:off x="3665290" y="2543118"/>
              <a:ext cx="52959" cy="52878"/>
            </a:xfrm>
            <a:custGeom>
              <a:avLst/>
              <a:gdLst/>
              <a:ahLst/>
              <a:cxnLst/>
              <a:rect l="l" t="t" r="r" b="b"/>
              <a:pathLst>
                <a:path w="651" h="650" fill="none" extrusionOk="0">
                  <a:moveTo>
                    <a:pt x="1" y="0"/>
                  </a:moveTo>
                  <a:lnTo>
                    <a:pt x="651" y="0"/>
                  </a:lnTo>
                  <a:lnTo>
                    <a:pt x="651" y="650"/>
                  </a:lnTo>
                  <a:lnTo>
                    <a:pt x="1" y="650"/>
                  </a:ln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64" name="Google Shape;464;p53"/>
            <p:cNvSpPr/>
            <p:nvPr/>
          </p:nvSpPr>
          <p:spPr>
            <a:xfrm>
              <a:off x="4042995" y="2485929"/>
              <a:ext cx="29205" cy="160829"/>
            </a:xfrm>
            <a:custGeom>
              <a:avLst/>
              <a:gdLst/>
              <a:ahLst/>
              <a:cxnLst/>
              <a:rect l="l" t="t" r="r" b="b"/>
              <a:pathLst>
                <a:path w="359" h="1977" extrusionOk="0">
                  <a:moveTo>
                    <a:pt x="0" y="0"/>
                  </a:moveTo>
                  <a:lnTo>
                    <a:pt x="0" y="1976"/>
                  </a:lnTo>
                  <a:lnTo>
                    <a:pt x="358" y="1976"/>
                  </a:lnTo>
                  <a:lnTo>
                    <a:pt x="35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5" name="Google Shape;465;p53"/>
            <p:cNvSpPr/>
            <p:nvPr/>
          </p:nvSpPr>
          <p:spPr>
            <a:xfrm>
              <a:off x="4031118" y="2543118"/>
              <a:ext cx="52959" cy="52878"/>
            </a:xfrm>
            <a:custGeom>
              <a:avLst/>
              <a:gdLst/>
              <a:ahLst/>
              <a:cxnLst/>
              <a:rect l="l" t="t" r="r" b="b"/>
              <a:pathLst>
                <a:path w="651" h="650" fill="none" extrusionOk="0">
                  <a:moveTo>
                    <a:pt x="0" y="0"/>
                  </a:moveTo>
                  <a:lnTo>
                    <a:pt x="650" y="0"/>
                  </a:lnTo>
                  <a:lnTo>
                    <a:pt x="650" y="650"/>
                  </a:lnTo>
                  <a:lnTo>
                    <a:pt x="0" y="650"/>
                  </a:ln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66" name="Google Shape;466;p53"/>
            <p:cNvSpPr/>
            <p:nvPr/>
          </p:nvSpPr>
          <p:spPr>
            <a:xfrm>
              <a:off x="3614609" y="2342346"/>
              <a:ext cx="520152" cy="143664"/>
            </a:xfrm>
            <a:custGeom>
              <a:avLst/>
              <a:gdLst/>
              <a:ahLst/>
              <a:cxnLst/>
              <a:rect l="l" t="t" r="r" b="b"/>
              <a:pathLst>
                <a:path w="6394" h="1766" fill="none" extrusionOk="0">
                  <a:moveTo>
                    <a:pt x="6394" y="1"/>
                  </a:moveTo>
                  <a:lnTo>
                    <a:pt x="5810" y="1765"/>
                  </a:lnTo>
                  <a:lnTo>
                    <a:pt x="584" y="1765"/>
                  </a:lnTo>
                  <a:lnTo>
                    <a:pt x="0" y="1"/>
                  </a:lnTo>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67" name="Google Shape;467;p53"/>
            <p:cNvSpPr/>
            <p:nvPr/>
          </p:nvSpPr>
          <p:spPr>
            <a:xfrm>
              <a:off x="3273593" y="1881663"/>
              <a:ext cx="577422" cy="394954"/>
            </a:xfrm>
            <a:custGeom>
              <a:avLst/>
              <a:gdLst/>
              <a:ahLst/>
              <a:cxnLst/>
              <a:rect l="l" t="t" r="r" b="b"/>
              <a:pathLst>
                <a:path w="7098" h="4855" extrusionOk="0">
                  <a:moveTo>
                    <a:pt x="1" y="0"/>
                  </a:moveTo>
                  <a:lnTo>
                    <a:pt x="240" y="4855"/>
                  </a:lnTo>
                  <a:lnTo>
                    <a:pt x="3436" y="3462"/>
                  </a:lnTo>
                  <a:lnTo>
                    <a:pt x="3503" y="186"/>
                  </a:lnTo>
                  <a:lnTo>
                    <a:pt x="3861" y="3303"/>
                  </a:lnTo>
                  <a:lnTo>
                    <a:pt x="7097" y="2056"/>
                  </a:lnTo>
                  <a:lnTo>
                    <a:pt x="701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68" name="Google Shape;468;p53"/>
            <p:cNvSpPr/>
            <p:nvPr/>
          </p:nvSpPr>
          <p:spPr>
            <a:xfrm>
              <a:off x="2751413" y="1284800"/>
              <a:ext cx="186698" cy="134227"/>
            </a:xfrm>
            <a:custGeom>
              <a:avLst/>
              <a:gdLst/>
              <a:ahLst/>
              <a:cxnLst/>
              <a:rect l="l" t="t" r="r" b="b"/>
              <a:pathLst>
                <a:path w="2295" h="1650" extrusionOk="0">
                  <a:moveTo>
                    <a:pt x="1717" y="0"/>
                  </a:moveTo>
                  <a:cubicBezTo>
                    <a:pt x="1467" y="0"/>
                    <a:pt x="1143" y="153"/>
                    <a:pt x="796" y="413"/>
                  </a:cubicBezTo>
                  <a:cubicBezTo>
                    <a:pt x="265" y="798"/>
                    <a:pt x="0" y="1315"/>
                    <a:pt x="133" y="1461"/>
                  </a:cubicBezTo>
                  <a:cubicBezTo>
                    <a:pt x="257" y="1603"/>
                    <a:pt x="405" y="1650"/>
                    <a:pt x="549" y="1650"/>
                  </a:cubicBezTo>
                  <a:cubicBezTo>
                    <a:pt x="836" y="1650"/>
                    <a:pt x="1101" y="1461"/>
                    <a:pt x="1101" y="1461"/>
                  </a:cubicBezTo>
                  <a:lnTo>
                    <a:pt x="1525" y="1196"/>
                  </a:lnTo>
                  <a:cubicBezTo>
                    <a:pt x="1525" y="1196"/>
                    <a:pt x="2295" y="400"/>
                    <a:pt x="2043" y="135"/>
                  </a:cubicBezTo>
                  <a:cubicBezTo>
                    <a:pt x="1960" y="43"/>
                    <a:pt x="1849" y="0"/>
                    <a:pt x="171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69" name="Google Shape;469;p53"/>
            <p:cNvSpPr/>
            <p:nvPr/>
          </p:nvSpPr>
          <p:spPr>
            <a:xfrm>
              <a:off x="2653224" y="1140323"/>
              <a:ext cx="286027" cy="280658"/>
            </a:xfrm>
            <a:custGeom>
              <a:avLst/>
              <a:gdLst/>
              <a:ahLst/>
              <a:cxnLst/>
              <a:rect l="l" t="t" r="r" b="b"/>
              <a:pathLst>
                <a:path w="3516" h="3450" extrusionOk="0">
                  <a:moveTo>
                    <a:pt x="1379" y="1"/>
                  </a:moveTo>
                  <a:cubicBezTo>
                    <a:pt x="1247" y="1"/>
                    <a:pt x="1512" y="624"/>
                    <a:pt x="1512" y="624"/>
                  </a:cubicBezTo>
                  <a:lnTo>
                    <a:pt x="849" y="531"/>
                  </a:lnTo>
                  <a:cubicBezTo>
                    <a:pt x="849" y="531"/>
                    <a:pt x="491" y="147"/>
                    <a:pt x="332" y="120"/>
                  </a:cubicBezTo>
                  <a:cubicBezTo>
                    <a:pt x="239" y="120"/>
                    <a:pt x="279" y="253"/>
                    <a:pt x="279" y="253"/>
                  </a:cubicBezTo>
                  <a:cubicBezTo>
                    <a:pt x="279" y="253"/>
                    <a:pt x="272" y="252"/>
                    <a:pt x="262" y="252"/>
                  </a:cubicBezTo>
                  <a:cubicBezTo>
                    <a:pt x="222" y="252"/>
                    <a:pt x="122" y="269"/>
                    <a:pt x="133" y="438"/>
                  </a:cubicBezTo>
                  <a:cubicBezTo>
                    <a:pt x="0" y="491"/>
                    <a:pt x="27" y="651"/>
                    <a:pt x="146" y="757"/>
                  </a:cubicBezTo>
                  <a:cubicBezTo>
                    <a:pt x="27" y="757"/>
                    <a:pt x="13" y="889"/>
                    <a:pt x="159" y="995"/>
                  </a:cubicBezTo>
                  <a:cubicBezTo>
                    <a:pt x="318" y="1115"/>
                    <a:pt x="504" y="1194"/>
                    <a:pt x="676" y="1301"/>
                  </a:cubicBezTo>
                  <a:cubicBezTo>
                    <a:pt x="1220" y="1592"/>
                    <a:pt x="1910" y="1606"/>
                    <a:pt x="1910" y="1606"/>
                  </a:cubicBezTo>
                  <a:lnTo>
                    <a:pt x="2878" y="3449"/>
                  </a:lnTo>
                  <a:lnTo>
                    <a:pt x="3515" y="2295"/>
                  </a:lnTo>
                  <a:lnTo>
                    <a:pt x="2640" y="1128"/>
                  </a:lnTo>
                  <a:cubicBezTo>
                    <a:pt x="2640" y="1128"/>
                    <a:pt x="2613" y="796"/>
                    <a:pt x="2335" y="664"/>
                  </a:cubicBezTo>
                  <a:cubicBezTo>
                    <a:pt x="2029" y="518"/>
                    <a:pt x="1738" y="465"/>
                    <a:pt x="1738" y="465"/>
                  </a:cubicBezTo>
                  <a:cubicBezTo>
                    <a:pt x="1738" y="465"/>
                    <a:pt x="1499" y="1"/>
                    <a:pt x="13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70" name="Google Shape;470;p53"/>
            <p:cNvSpPr/>
            <p:nvPr/>
          </p:nvSpPr>
          <p:spPr>
            <a:xfrm>
              <a:off x="2675839" y="1160823"/>
              <a:ext cx="77771" cy="43278"/>
            </a:xfrm>
            <a:custGeom>
              <a:avLst/>
              <a:gdLst/>
              <a:ahLst/>
              <a:cxnLst/>
              <a:rect l="l" t="t" r="r" b="b"/>
              <a:pathLst>
                <a:path w="956" h="532" fill="none" extrusionOk="0">
                  <a:moveTo>
                    <a:pt x="1" y="1"/>
                  </a:moveTo>
                  <a:lnTo>
                    <a:pt x="465" y="438"/>
                  </a:lnTo>
                  <a:lnTo>
                    <a:pt x="956" y="531"/>
                  </a:lnTo>
                </a:path>
              </a:pathLst>
            </a:custGeom>
            <a:noFill/>
            <a:ln w="100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71" name="Google Shape;471;p53"/>
            <p:cNvSpPr/>
            <p:nvPr/>
          </p:nvSpPr>
          <p:spPr>
            <a:xfrm>
              <a:off x="2663962" y="1175954"/>
              <a:ext cx="82082" cy="42139"/>
            </a:xfrm>
            <a:custGeom>
              <a:avLst/>
              <a:gdLst/>
              <a:ahLst/>
              <a:cxnLst/>
              <a:rect l="l" t="t" r="r" b="b"/>
              <a:pathLst>
                <a:path w="1009" h="518" fill="none" extrusionOk="0">
                  <a:moveTo>
                    <a:pt x="1" y="0"/>
                  </a:moveTo>
                  <a:lnTo>
                    <a:pt x="505" y="398"/>
                  </a:lnTo>
                  <a:lnTo>
                    <a:pt x="1009" y="518"/>
                  </a:lnTo>
                </a:path>
              </a:pathLst>
            </a:custGeom>
            <a:noFill/>
            <a:ln w="100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72" name="Google Shape;472;p53"/>
            <p:cNvSpPr/>
            <p:nvPr/>
          </p:nvSpPr>
          <p:spPr>
            <a:xfrm>
              <a:off x="2665020" y="1201823"/>
              <a:ext cx="75656" cy="32459"/>
            </a:xfrm>
            <a:custGeom>
              <a:avLst/>
              <a:gdLst/>
              <a:ahLst/>
              <a:cxnLst/>
              <a:rect l="l" t="t" r="r" b="b"/>
              <a:pathLst>
                <a:path w="930" h="399" fill="none" extrusionOk="0">
                  <a:moveTo>
                    <a:pt x="1" y="1"/>
                  </a:moveTo>
                  <a:lnTo>
                    <a:pt x="439" y="253"/>
                  </a:lnTo>
                  <a:lnTo>
                    <a:pt x="929" y="399"/>
                  </a:lnTo>
                </a:path>
              </a:pathLst>
            </a:custGeom>
            <a:noFill/>
            <a:ln w="100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73" name="Google Shape;473;p53"/>
            <p:cNvSpPr/>
            <p:nvPr/>
          </p:nvSpPr>
          <p:spPr>
            <a:xfrm>
              <a:off x="2755724" y="1188888"/>
              <a:ext cx="86394" cy="47590"/>
            </a:xfrm>
            <a:custGeom>
              <a:avLst/>
              <a:gdLst/>
              <a:ahLst/>
              <a:cxnLst/>
              <a:rect l="l" t="t" r="r" b="b"/>
              <a:pathLst>
                <a:path w="1062" h="585" fill="none" extrusionOk="0">
                  <a:moveTo>
                    <a:pt x="0" y="558"/>
                  </a:moveTo>
                  <a:cubicBezTo>
                    <a:pt x="0" y="558"/>
                    <a:pt x="637" y="1"/>
                    <a:pt x="1061" y="584"/>
                  </a:cubicBezTo>
                </a:path>
              </a:pathLst>
            </a:custGeom>
            <a:noFill/>
            <a:ln w="100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74" name="Google Shape;474;p53"/>
            <p:cNvSpPr/>
            <p:nvPr/>
          </p:nvSpPr>
          <p:spPr>
            <a:xfrm>
              <a:off x="2762151" y="1101519"/>
              <a:ext cx="1271175" cy="1088788"/>
            </a:xfrm>
            <a:custGeom>
              <a:avLst/>
              <a:gdLst/>
              <a:ahLst/>
              <a:cxnLst/>
              <a:rect l="l" t="t" r="r" b="b"/>
              <a:pathLst>
                <a:path w="15626" h="13384" extrusionOk="0">
                  <a:moveTo>
                    <a:pt x="7256" y="0"/>
                  </a:moveTo>
                  <a:cubicBezTo>
                    <a:pt x="6553" y="0"/>
                    <a:pt x="5917" y="425"/>
                    <a:pt x="5651" y="1075"/>
                  </a:cubicBezTo>
                  <a:lnTo>
                    <a:pt x="4046" y="4974"/>
                  </a:lnTo>
                  <a:lnTo>
                    <a:pt x="1924" y="2388"/>
                  </a:lnTo>
                  <a:cubicBezTo>
                    <a:pt x="949" y="3584"/>
                    <a:pt x="347" y="3729"/>
                    <a:pt x="113" y="3729"/>
                  </a:cubicBezTo>
                  <a:cubicBezTo>
                    <a:pt x="38" y="3729"/>
                    <a:pt x="1" y="3714"/>
                    <a:pt x="1" y="3714"/>
                  </a:cubicBezTo>
                  <a:lnTo>
                    <a:pt x="1" y="3714"/>
                  </a:lnTo>
                  <a:lnTo>
                    <a:pt x="2853" y="7640"/>
                  </a:lnTo>
                  <a:cubicBezTo>
                    <a:pt x="3200" y="8124"/>
                    <a:pt x="3724" y="8356"/>
                    <a:pt x="4244" y="8356"/>
                  </a:cubicBezTo>
                  <a:cubicBezTo>
                    <a:pt x="4893" y="8356"/>
                    <a:pt x="5536" y="7994"/>
                    <a:pt x="5824" y="7309"/>
                  </a:cubicBezTo>
                  <a:lnTo>
                    <a:pt x="6513" y="5677"/>
                  </a:lnTo>
                  <a:lnTo>
                    <a:pt x="6500" y="7508"/>
                  </a:lnTo>
                  <a:lnTo>
                    <a:pt x="5824" y="10850"/>
                  </a:lnTo>
                  <a:lnTo>
                    <a:pt x="12761" y="10850"/>
                  </a:lnTo>
                  <a:lnTo>
                    <a:pt x="12761" y="13384"/>
                  </a:lnTo>
                  <a:lnTo>
                    <a:pt x="14870" y="13384"/>
                  </a:lnTo>
                  <a:cubicBezTo>
                    <a:pt x="14870" y="13384"/>
                    <a:pt x="15626" y="6911"/>
                    <a:pt x="15626" y="4497"/>
                  </a:cubicBezTo>
                  <a:cubicBezTo>
                    <a:pt x="15626" y="3396"/>
                    <a:pt x="15493" y="2361"/>
                    <a:pt x="15347" y="1565"/>
                  </a:cubicBezTo>
                  <a:cubicBezTo>
                    <a:pt x="15188" y="663"/>
                    <a:pt x="14406" y="0"/>
                    <a:pt x="1349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475" name="Google Shape;475;p53"/>
            <p:cNvSpPr/>
            <p:nvPr/>
          </p:nvSpPr>
          <p:spPr>
            <a:xfrm>
              <a:off x="3698806" y="1308635"/>
              <a:ext cx="101443" cy="675612"/>
            </a:xfrm>
            <a:custGeom>
              <a:avLst/>
              <a:gdLst/>
              <a:ahLst/>
              <a:cxnLst/>
              <a:rect l="l" t="t" r="r" b="b"/>
              <a:pathLst>
                <a:path w="1247" h="8305" extrusionOk="0">
                  <a:moveTo>
                    <a:pt x="1247" y="1"/>
                  </a:moveTo>
                  <a:lnTo>
                    <a:pt x="0" y="8304"/>
                  </a:lnTo>
                  <a:lnTo>
                    <a:pt x="1247" y="8304"/>
                  </a:lnTo>
                  <a:lnTo>
                    <a:pt x="124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6" name="Google Shape;476;p53"/>
            <p:cNvSpPr/>
            <p:nvPr/>
          </p:nvSpPr>
          <p:spPr>
            <a:xfrm>
              <a:off x="3800167" y="1128446"/>
              <a:ext cx="126337" cy="163025"/>
            </a:xfrm>
            <a:custGeom>
              <a:avLst/>
              <a:gdLst/>
              <a:ahLst/>
              <a:cxnLst/>
              <a:rect l="l" t="t" r="r" b="b"/>
              <a:pathLst>
                <a:path w="1553" h="2004" fill="none" extrusionOk="0">
                  <a:moveTo>
                    <a:pt x="1" y="2004"/>
                  </a:moveTo>
                  <a:cubicBezTo>
                    <a:pt x="1" y="1088"/>
                    <a:pt x="638" y="1"/>
                    <a:pt x="1553" y="1"/>
                  </a:cubicBez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77" name="Google Shape;477;p53"/>
            <p:cNvSpPr/>
            <p:nvPr/>
          </p:nvSpPr>
          <p:spPr>
            <a:xfrm>
              <a:off x="3936183" y="1582703"/>
              <a:ext cx="92820" cy="175960"/>
            </a:xfrm>
            <a:custGeom>
              <a:avLst/>
              <a:gdLst/>
              <a:ahLst/>
              <a:cxnLst/>
              <a:rect l="l" t="t" r="r" b="b"/>
              <a:pathLst>
                <a:path w="1141" h="2163" extrusionOk="0">
                  <a:moveTo>
                    <a:pt x="1088" y="1"/>
                  </a:moveTo>
                  <a:cubicBezTo>
                    <a:pt x="491" y="1"/>
                    <a:pt x="0" y="478"/>
                    <a:pt x="0" y="1089"/>
                  </a:cubicBezTo>
                  <a:cubicBezTo>
                    <a:pt x="0" y="1646"/>
                    <a:pt x="425" y="2110"/>
                    <a:pt x="982" y="2163"/>
                  </a:cubicBezTo>
                  <a:cubicBezTo>
                    <a:pt x="1048" y="1407"/>
                    <a:pt x="1101" y="664"/>
                    <a:pt x="114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8" name="Google Shape;478;p53"/>
            <p:cNvSpPr/>
            <p:nvPr/>
          </p:nvSpPr>
          <p:spPr>
            <a:xfrm>
              <a:off x="3024339" y="1671211"/>
              <a:ext cx="196460" cy="109660"/>
            </a:xfrm>
            <a:custGeom>
              <a:avLst/>
              <a:gdLst/>
              <a:ahLst/>
              <a:cxnLst/>
              <a:rect l="l" t="t" r="r" b="b"/>
              <a:pathLst>
                <a:path w="2415" h="1348" extrusionOk="0">
                  <a:moveTo>
                    <a:pt x="1301" y="1"/>
                  </a:moveTo>
                  <a:cubicBezTo>
                    <a:pt x="664" y="1"/>
                    <a:pt x="147" y="438"/>
                    <a:pt x="1" y="1022"/>
                  </a:cubicBezTo>
                  <a:cubicBezTo>
                    <a:pt x="303" y="1241"/>
                    <a:pt x="657" y="1347"/>
                    <a:pt x="1008" y="1347"/>
                  </a:cubicBezTo>
                  <a:cubicBezTo>
                    <a:pt x="1550" y="1347"/>
                    <a:pt x="2085" y="1094"/>
                    <a:pt x="2415" y="611"/>
                  </a:cubicBezTo>
                  <a:cubicBezTo>
                    <a:pt x="2189" y="239"/>
                    <a:pt x="1765" y="1"/>
                    <a:pt x="1301"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79" name="Google Shape;479;p53"/>
            <p:cNvSpPr/>
            <p:nvPr/>
          </p:nvSpPr>
          <p:spPr>
            <a:xfrm>
              <a:off x="3091290" y="1376644"/>
              <a:ext cx="61257" cy="165710"/>
            </a:xfrm>
            <a:custGeom>
              <a:avLst/>
              <a:gdLst/>
              <a:ahLst/>
              <a:cxnLst/>
              <a:rect l="l" t="t" r="r" b="b"/>
              <a:pathLst>
                <a:path w="753" h="2037" extrusionOk="0">
                  <a:moveTo>
                    <a:pt x="663" y="0"/>
                  </a:moveTo>
                  <a:lnTo>
                    <a:pt x="0" y="1592"/>
                  </a:lnTo>
                  <a:lnTo>
                    <a:pt x="345" y="1964"/>
                  </a:lnTo>
                  <a:cubicBezTo>
                    <a:pt x="392" y="2014"/>
                    <a:pt x="451" y="2037"/>
                    <a:pt x="509" y="2037"/>
                  </a:cubicBezTo>
                  <a:cubicBezTo>
                    <a:pt x="632" y="2037"/>
                    <a:pt x="752" y="1935"/>
                    <a:pt x="743" y="1791"/>
                  </a:cubicBezTo>
                  <a:lnTo>
                    <a:pt x="663"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0" name="Google Shape;480;p53"/>
            <p:cNvSpPr/>
            <p:nvPr/>
          </p:nvSpPr>
          <p:spPr>
            <a:xfrm>
              <a:off x="3291978" y="1220208"/>
              <a:ext cx="81" cy="343216"/>
            </a:xfrm>
            <a:custGeom>
              <a:avLst/>
              <a:gdLst/>
              <a:ahLst/>
              <a:cxnLst/>
              <a:rect l="l" t="t" r="r" b="b"/>
              <a:pathLst>
                <a:path w="1" h="4219" fill="none" extrusionOk="0">
                  <a:moveTo>
                    <a:pt x="0" y="4218"/>
                  </a:moveTo>
                  <a:lnTo>
                    <a:pt x="0" y="0"/>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81" name="Google Shape;481;p53"/>
            <p:cNvSpPr/>
            <p:nvPr/>
          </p:nvSpPr>
          <p:spPr>
            <a:xfrm>
              <a:off x="3530413" y="1634522"/>
              <a:ext cx="8704" cy="349724"/>
            </a:xfrm>
            <a:custGeom>
              <a:avLst/>
              <a:gdLst/>
              <a:ahLst/>
              <a:cxnLst/>
              <a:rect l="l" t="t" r="r" b="b"/>
              <a:pathLst>
                <a:path w="107" h="4299" fill="none" extrusionOk="0">
                  <a:moveTo>
                    <a:pt x="107" y="1"/>
                  </a:moveTo>
                  <a:lnTo>
                    <a:pt x="1" y="4298"/>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82" name="Google Shape;482;p53"/>
            <p:cNvSpPr/>
            <p:nvPr/>
          </p:nvSpPr>
          <p:spPr>
            <a:xfrm>
              <a:off x="3384798" y="1101519"/>
              <a:ext cx="355093" cy="637784"/>
            </a:xfrm>
            <a:custGeom>
              <a:avLst/>
              <a:gdLst/>
              <a:ahLst/>
              <a:cxnLst/>
              <a:rect l="l" t="t" r="r" b="b"/>
              <a:pathLst>
                <a:path w="4365" h="7840" extrusionOk="0">
                  <a:moveTo>
                    <a:pt x="902" y="0"/>
                  </a:moveTo>
                  <a:lnTo>
                    <a:pt x="0" y="1061"/>
                  </a:lnTo>
                  <a:lnTo>
                    <a:pt x="1128" y="2733"/>
                  </a:lnTo>
                  <a:lnTo>
                    <a:pt x="159" y="3661"/>
                  </a:lnTo>
                  <a:lnTo>
                    <a:pt x="1844" y="7839"/>
                  </a:lnTo>
                  <a:lnTo>
                    <a:pt x="4245" y="3568"/>
                  </a:lnTo>
                  <a:lnTo>
                    <a:pt x="3184" y="2719"/>
                  </a:lnTo>
                  <a:lnTo>
                    <a:pt x="4364" y="1101"/>
                  </a:lnTo>
                  <a:lnTo>
                    <a:pt x="388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83" name="Google Shape;483;p53"/>
            <p:cNvSpPr/>
            <p:nvPr/>
          </p:nvSpPr>
          <p:spPr>
            <a:xfrm>
              <a:off x="3334036" y="1739219"/>
              <a:ext cx="125279" cy="19443"/>
            </a:xfrm>
            <a:custGeom>
              <a:avLst/>
              <a:gdLst/>
              <a:ahLst/>
              <a:cxnLst/>
              <a:rect l="l" t="t" r="r" b="b"/>
              <a:pathLst>
                <a:path w="1540" h="239" fill="none" extrusionOk="0">
                  <a:moveTo>
                    <a:pt x="1" y="0"/>
                  </a:moveTo>
                  <a:lnTo>
                    <a:pt x="1539" y="0"/>
                  </a:lnTo>
                  <a:lnTo>
                    <a:pt x="1539" y="239"/>
                  </a:lnTo>
                  <a:lnTo>
                    <a:pt x="1" y="239"/>
                  </a:lnTo>
                  <a:close/>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84" name="Google Shape;484;p53"/>
            <p:cNvSpPr/>
            <p:nvPr/>
          </p:nvSpPr>
          <p:spPr>
            <a:xfrm>
              <a:off x="3605986" y="1739219"/>
              <a:ext cx="125198" cy="19443"/>
            </a:xfrm>
            <a:custGeom>
              <a:avLst/>
              <a:gdLst/>
              <a:ahLst/>
              <a:cxnLst/>
              <a:rect l="l" t="t" r="r" b="b"/>
              <a:pathLst>
                <a:path w="1539" h="239" fill="none" extrusionOk="0">
                  <a:moveTo>
                    <a:pt x="0" y="0"/>
                  </a:moveTo>
                  <a:lnTo>
                    <a:pt x="1539" y="0"/>
                  </a:lnTo>
                  <a:lnTo>
                    <a:pt x="1539" y="239"/>
                  </a:lnTo>
                  <a:lnTo>
                    <a:pt x="0" y="239"/>
                  </a:lnTo>
                  <a:close/>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485" name="Google Shape;485;p53"/>
            <p:cNvSpPr/>
            <p:nvPr/>
          </p:nvSpPr>
          <p:spPr>
            <a:xfrm>
              <a:off x="3494863" y="1061576"/>
              <a:ext cx="173764" cy="573029"/>
            </a:xfrm>
            <a:custGeom>
              <a:avLst/>
              <a:gdLst/>
              <a:ahLst/>
              <a:cxnLst/>
              <a:rect l="l" t="t" r="r" b="b"/>
              <a:pathLst>
                <a:path w="2136" h="7044" extrusionOk="0">
                  <a:moveTo>
                    <a:pt x="1937" y="0"/>
                  </a:moveTo>
                  <a:lnTo>
                    <a:pt x="173" y="146"/>
                  </a:lnTo>
                  <a:lnTo>
                    <a:pt x="0" y="796"/>
                  </a:lnTo>
                  <a:lnTo>
                    <a:pt x="544" y="7044"/>
                  </a:lnTo>
                  <a:lnTo>
                    <a:pt x="2136" y="730"/>
                  </a:lnTo>
                  <a:lnTo>
                    <a:pt x="1937"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86" name="Google Shape;486;p53"/>
            <p:cNvSpPr/>
            <p:nvPr/>
          </p:nvSpPr>
          <p:spPr>
            <a:xfrm>
              <a:off x="3462486" y="822001"/>
              <a:ext cx="183526" cy="155460"/>
            </a:xfrm>
            <a:custGeom>
              <a:avLst/>
              <a:gdLst/>
              <a:ahLst/>
              <a:cxnLst/>
              <a:rect l="l" t="t" r="r" b="b"/>
              <a:pathLst>
                <a:path w="2256" h="1911" extrusionOk="0">
                  <a:moveTo>
                    <a:pt x="173" y="1"/>
                  </a:moveTo>
                  <a:cubicBezTo>
                    <a:pt x="66" y="1"/>
                    <a:pt x="0" y="94"/>
                    <a:pt x="13" y="186"/>
                  </a:cubicBezTo>
                  <a:lnTo>
                    <a:pt x="80" y="571"/>
                  </a:lnTo>
                  <a:lnTo>
                    <a:pt x="1884" y="1911"/>
                  </a:lnTo>
                  <a:lnTo>
                    <a:pt x="2202" y="770"/>
                  </a:lnTo>
                  <a:cubicBezTo>
                    <a:pt x="2255" y="584"/>
                    <a:pt x="2149" y="385"/>
                    <a:pt x="1977" y="306"/>
                  </a:cubicBezTo>
                  <a:lnTo>
                    <a:pt x="1711" y="200"/>
                  </a:lnTo>
                  <a:cubicBezTo>
                    <a:pt x="1711" y="200"/>
                    <a:pt x="1552" y="1"/>
                    <a:pt x="127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87" name="Google Shape;487;p53"/>
            <p:cNvSpPr/>
            <p:nvPr/>
          </p:nvSpPr>
          <p:spPr>
            <a:xfrm>
              <a:off x="3463544" y="868452"/>
              <a:ext cx="180272" cy="277322"/>
            </a:xfrm>
            <a:custGeom>
              <a:avLst/>
              <a:gdLst/>
              <a:ahLst/>
              <a:cxnLst/>
              <a:rect l="l" t="t" r="r" b="b"/>
              <a:pathLst>
                <a:path w="2216" h="3409" extrusionOk="0">
                  <a:moveTo>
                    <a:pt x="67" y="0"/>
                  </a:moveTo>
                  <a:lnTo>
                    <a:pt x="186" y="942"/>
                  </a:lnTo>
                  <a:cubicBezTo>
                    <a:pt x="186" y="942"/>
                    <a:pt x="14" y="1141"/>
                    <a:pt x="0" y="1459"/>
                  </a:cubicBezTo>
                  <a:cubicBezTo>
                    <a:pt x="0" y="2056"/>
                    <a:pt x="664" y="2096"/>
                    <a:pt x="664" y="2096"/>
                  </a:cubicBezTo>
                  <a:lnTo>
                    <a:pt x="637" y="2918"/>
                  </a:lnTo>
                  <a:lnTo>
                    <a:pt x="1221" y="3409"/>
                  </a:lnTo>
                  <a:lnTo>
                    <a:pt x="2216" y="2613"/>
                  </a:lnTo>
                  <a:lnTo>
                    <a:pt x="1791" y="1074"/>
                  </a:lnTo>
                  <a:lnTo>
                    <a:pt x="1831" y="1074"/>
                  </a:lnTo>
                  <a:cubicBezTo>
                    <a:pt x="1977" y="1074"/>
                    <a:pt x="2096" y="955"/>
                    <a:pt x="2096" y="809"/>
                  </a:cubicBezTo>
                  <a:cubicBezTo>
                    <a:pt x="2096" y="663"/>
                    <a:pt x="1977" y="544"/>
                    <a:pt x="1831" y="544"/>
                  </a:cubicBezTo>
                  <a:cubicBezTo>
                    <a:pt x="1738" y="544"/>
                    <a:pt x="1672" y="584"/>
                    <a:pt x="1619" y="637"/>
                  </a:cubicBezTo>
                  <a:cubicBezTo>
                    <a:pt x="1141" y="451"/>
                    <a:pt x="1261" y="13"/>
                    <a:pt x="1261" y="13"/>
                  </a:cubicBezTo>
                  <a:lnTo>
                    <a:pt x="67"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488" name="Google Shape;488;p53"/>
            <p:cNvSpPr/>
            <p:nvPr/>
          </p:nvSpPr>
          <p:spPr>
            <a:xfrm>
              <a:off x="3516421" y="992347"/>
              <a:ext cx="83872" cy="97376"/>
            </a:xfrm>
            <a:custGeom>
              <a:avLst/>
              <a:gdLst/>
              <a:ahLst/>
              <a:cxnLst/>
              <a:rect l="l" t="t" r="r" b="b"/>
              <a:pathLst>
                <a:path w="1031" h="1197" extrusionOk="0">
                  <a:moveTo>
                    <a:pt x="887" y="1"/>
                  </a:moveTo>
                  <a:cubicBezTo>
                    <a:pt x="851" y="1"/>
                    <a:pt x="814" y="20"/>
                    <a:pt x="796" y="55"/>
                  </a:cubicBezTo>
                  <a:cubicBezTo>
                    <a:pt x="711" y="251"/>
                    <a:pt x="422" y="594"/>
                    <a:pt x="97" y="594"/>
                  </a:cubicBezTo>
                  <a:cubicBezTo>
                    <a:pt x="69" y="594"/>
                    <a:pt x="41" y="591"/>
                    <a:pt x="14" y="586"/>
                  </a:cubicBezTo>
                  <a:lnTo>
                    <a:pt x="0" y="1196"/>
                  </a:lnTo>
                  <a:cubicBezTo>
                    <a:pt x="0" y="1196"/>
                    <a:pt x="412" y="1130"/>
                    <a:pt x="504" y="931"/>
                  </a:cubicBezTo>
                  <a:cubicBezTo>
                    <a:pt x="584" y="719"/>
                    <a:pt x="809" y="533"/>
                    <a:pt x="942" y="254"/>
                  </a:cubicBezTo>
                  <a:cubicBezTo>
                    <a:pt x="1031" y="78"/>
                    <a:pt x="960" y="1"/>
                    <a:pt x="88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489" name="Google Shape;489;p53"/>
            <p:cNvSpPr/>
            <p:nvPr/>
          </p:nvSpPr>
          <p:spPr>
            <a:xfrm>
              <a:off x="3602732" y="924502"/>
              <a:ext cx="20582" cy="10901"/>
            </a:xfrm>
            <a:custGeom>
              <a:avLst/>
              <a:gdLst/>
              <a:ahLst/>
              <a:cxnLst/>
              <a:rect l="l" t="t" r="r" b="b"/>
              <a:pathLst>
                <a:path w="253" h="134" fill="none" extrusionOk="0">
                  <a:moveTo>
                    <a:pt x="0" y="133"/>
                  </a:moveTo>
                  <a:cubicBezTo>
                    <a:pt x="0" y="67"/>
                    <a:pt x="54" y="1"/>
                    <a:pt x="120" y="1"/>
                  </a:cubicBezTo>
                  <a:cubicBezTo>
                    <a:pt x="199" y="1"/>
                    <a:pt x="253" y="67"/>
                    <a:pt x="253" y="133"/>
                  </a:cubicBez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par>
                                <p:cTn id="8" presetID="2" presetClass="entr" presetSubtype="8" fill="hold" nodeType="withEffect">
                                  <p:stCondLst>
                                    <p:cond delay="0"/>
                                  </p:stCondLst>
                                  <p:childTnLst>
                                    <p:set>
                                      <p:cBhvr>
                                        <p:cTn id="9" dur="1" fill="hold">
                                          <p:stCondLst>
                                            <p:cond delay="0"/>
                                          </p:stCondLst>
                                        </p:cTn>
                                        <p:tgtEl>
                                          <p:spTgt spid="436"/>
                                        </p:tgtEl>
                                        <p:attrNameLst>
                                          <p:attrName>style.visibility</p:attrName>
                                        </p:attrNameLst>
                                      </p:cBhvr>
                                      <p:to>
                                        <p:strVal val="visible"/>
                                      </p:to>
                                    </p:set>
                                    <p:anim calcmode="lin" valueType="num">
                                      <p:cBhvr additive="base">
                                        <p:cTn id="10" dur="1000"/>
                                        <p:tgtEl>
                                          <p:spTgt spid="436"/>
                                        </p:tgtEl>
                                        <p:attrNameLst>
                                          <p:attrName>ppt_x</p:attrName>
                                        </p:attrNameLst>
                                      </p:cBhvr>
                                      <p:tavLst>
                                        <p:tav tm="0">
                                          <p:val>
                                            <p:strVal val="#ppt_x-1"/>
                                          </p:val>
                                        </p:tav>
                                        <p:tav tm="100000">
                                          <p:val>
                                            <p:strVal val="#ppt_x"/>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4"/>
                                        </p:tgtEl>
                                        <p:attrNameLst>
                                          <p:attrName>style.visibility</p:attrName>
                                        </p:attrNameLst>
                                      </p:cBhvr>
                                      <p:to>
                                        <p:strVal val="visible"/>
                                      </p:to>
                                    </p:set>
                                    <p:animEffect transition="in" filter="fade">
                                      <p:cBhvr>
                                        <p:cTn id="15" dur="1000"/>
                                        <p:tgtEl>
                                          <p:spTgt spid="43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35"/>
                                        </p:tgtEl>
                                        <p:attrNameLst>
                                          <p:attrName>style.visibility</p:attrName>
                                        </p:attrNameLst>
                                      </p:cBhvr>
                                      <p:to>
                                        <p:strVal val="visible"/>
                                      </p:to>
                                    </p:set>
                                    <p:anim calcmode="lin" valueType="num">
                                      <p:cBhvr additive="base">
                                        <p:cTn id="20" dur="1000"/>
                                        <p:tgtEl>
                                          <p:spTgt spid="4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ED9BF-6A1B-3499-FDB3-F19588961B96}"/>
              </a:ext>
            </a:extLst>
          </p:cNvPr>
          <p:cNvSpPr>
            <a:spLocks noGrp="1"/>
          </p:cNvSpPr>
          <p:nvPr>
            <p:ph type="body" idx="1"/>
          </p:nvPr>
        </p:nvSpPr>
        <p:spPr>
          <a:xfrm>
            <a:off x="713225" y="1259181"/>
            <a:ext cx="6202800" cy="2908963"/>
          </a:xfrm>
        </p:spPr>
        <p:txBody>
          <a:bodyPr/>
          <a:lstStyle/>
          <a:p>
            <a:pPr marL="285704" indent="-285704">
              <a:lnSpc>
                <a:spcPct val="200000"/>
              </a:lnSpc>
              <a:buFont typeface="Arial" panose="020B0604020202020204" pitchFamily="34" charset="0"/>
              <a:buChar char="•"/>
            </a:pPr>
            <a:r>
              <a:rPr lang="en-MY" dirty="0">
                <a:solidFill>
                  <a:srgbClr val="000000"/>
                </a:solidFill>
              </a:rPr>
              <a:t>Removed low-expressed genes</a:t>
            </a:r>
          </a:p>
          <a:p>
            <a:pPr marL="285704" indent="-285704">
              <a:lnSpc>
                <a:spcPct val="200000"/>
              </a:lnSpc>
              <a:buFont typeface="Arial" panose="020B0604020202020204" pitchFamily="34" charset="0"/>
              <a:buChar char="•"/>
            </a:pPr>
            <a:r>
              <a:rPr lang="en-MY" dirty="0">
                <a:solidFill>
                  <a:srgbClr val="000000"/>
                </a:solidFill>
              </a:rPr>
              <a:t>1 and 2 expression values</a:t>
            </a:r>
          </a:p>
          <a:p>
            <a:pPr marL="285704" indent="-285704">
              <a:lnSpc>
                <a:spcPct val="200000"/>
              </a:lnSpc>
              <a:buFont typeface="Arial" panose="020B0604020202020204" pitchFamily="34" charset="0"/>
              <a:buChar char="•"/>
            </a:pPr>
            <a:r>
              <a:rPr lang="en-MY" dirty="0">
                <a:solidFill>
                  <a:srgbClr val="000000"/>
                </a:solidFill>
              </a:rPr>
              <a:t>Trimmed mean of M values (TMM) normalization</a:t>
            </a:r>
          </a:p>
          <a:p>
            <a:pPr marL="742823" lvl="1" indent="-285704">
              <a:lnSpc>
                <a:spcPct val="200000"/>
              </a:lnSpc>
              <a:buFont typeface="Wingdings" panose="05000000000000000000" pitchFamily="2" charset="2"/>
              <a:buChar char="ü"/>
            </a:pPr>
            <a:r>
              <a:rPr lang="en-MY" dirty="0">
                <a:solidFill>
                  <a:srgbClr val="000000"/>
                </a:solidFill>
                <a:latin typeface="Open Sans" panose="020B0606030504020204"/>
                <a:ea typeface="Open Sans" panose="020B0606030504020204"/>
                <a:cs typeface="Open Sans" panose="020B0606030504020204"/>
                <a:sym typeface="Open Sans" panose="020B0606030504020204"/>
              </a:rPr>
              <a:t>Library size variation </a:t>
            </a:r>
          </a:p>
          <a:p>
            <a:pPr marL="742823" lvl="1" indent="-285704">
              <a:lnSpc>
                <a:spcPct val="200000"/>
              </a:lnSpc>
              <a:buFont typeface="Wingdings" panose="05000000000000000000" pitchFamily="2" charset="2"/>
              <a:buChar char="ü"/>
            </a:pPr>
            <a:r>
              <a:rPr lang="en-MY" dirty="0">
                <a:solidFill>
                  <a:srgbClr val="000000"/>
                </a:solidFill>
                <a:latin typeface="Open Sans" panose="020B0606030504020204"/>
                <a:ea typeface="Open Sans" panose="020B0606030504020204"/>
                <a:cs typeface="Open Sans" panose="020B0606030504020204"/>
                <a:sym typeface="Open Sans" panose="020B0606030504020204"/>
              </a:rPr>
              <a:t>Sequencing depth</a:t>
            </a:r>
            <a:endParaRPr lang="en-US" dirty="0">
              <a:solidFill>
                <a:srgbClr val="000000"/>
              </a:solidFill>
              <a:latin typeface="Open Sans" panose="020B0606030504020204"/>
              <a:ea typeface="Open Sans" panose="020B0606030504020204"/>
              <a:cs typeface="Open Sans" panose="020B0606030504020204"/>
              <a:sym typeface="Open Sans" panose="020B0606030504020204"/>
            </a:endParaRPr>
          </a:p>
        </p:txBody>
      </p:sp>
      <p:sp>
        <p:nvSpPr>
          <p:cNvPr id="3" name="Title 2">
            <a:extLst>
              <a:ext uri="{FF2B5EF4-FFF2-40B4-BE49-F238E27FC236}">
                <a16:creationId xmlns:a16="http://schemas.microsoft.com/office/drawing/2014/main" id="{0CBF011D-303B-7428-7273-4827B9D3F1A1}"/>
              </a:ext>
            </a:extLst>
          </p:cNvPr>
          <p:cNvSpPr>
            <a:spLocks noGrp="1"/>
          </p:cNvSpPr>
          <p:nvPr>
            <p:ph type="title"/>
          </p:nvPr>
        </p:nvSpPr>
        <p:spPr/>
        <p:txBody>
          <a:bodyPr/>
          <a:lstStyle/>
          <a:p>
            <a:r>
              <a:rPr lang="en-MY" dirty="0"/>
              <a:t>2. Data Pre-processing</a:t>
            </a:r>
          </a:p>
        </p:txBody>
      </p:sp>
      <p:pic>
        <p:nvPicPr>
          <p:cNvPr id="4" name="Picture 3">
            <a:extLst>
              <a:ext uri="{FF2B5EF4-FFF2-40B4-BE49-F238E27FC236}">
                <a16:creationId xmlns:a16="http://schemas.microsoft.com/office/drawing/2014/main" id="{4DDEE7C8-9E0F-3BE6-04F8-6DF580706D9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15" b="89904" l="8531" r="89573">
                        <a14:foregroundMark x1="30332" y1="33173" x2="30332" y2="33173"/>
                        <a14:foregroundMark x1="60190" y1="60096" x2="60190" y2="60096"/>
                        <a14:foregroundMark x1="40758" y1="74038" x2="40758" y2="74038"/>
                        <a14:foregroundMark x1="8531" y1="89423" x2="8531" y2="89423"/>
                      </a14:backgroundRemoval>
                    </a14:imgEffect>
                  </a14:imgLayer>
                </a14:imgProps>
              </a:ext>
            </a:extLst>
          </a:blip>
          <a:stretch>
            <a:fillRect/>
          </a:stretch>
        </p:blipFill>
        <p:spPr>
          <a:xfrm>
            <a:off x="5994391" y="1543237"/>
            <a:ext cx="2374604" cy="2340843"/>
          </a:xfrm>
          <a:prstGeom prst="rect">
            <a:avLst/>
          </a:prstGeom>
        </p:spPr>
      </p:pic>
      <p:sp>
        <p:nvSpPr>
          <p:cNvPr id="6" name="TextBox 5">
            <a:extLst>
              <a:ext uri="{FF2B5EF4-FFF2-40B4-BE49-F238E27FC236}">
                <a16:creationId xmlns:a16="http://schemas.microsoft.com/office/drawing/2014/main" id="{5980A727-6AB8-103F-182A-0B618DDB62BA}"/>
              </a:ext>
            </a:extLst>
          </p:cNvPr>
          <p:cNvSpPr txBox="1"/>
          <p:nvPr/>
        </p:nvSpPr>
        <p:spPr>
          <a:xfrm>
            <a:off x="3860760" y="4474164"/>
            <a:ext cx="5147869" cy="600164"/>
          </a:xfrm>
          <a:prstGeom prst="rect">
            <a:avLst/>
          </a:prstGeom>
          <a:noFill/>
        </p:spPr>
        <p:txBody>
          <a:bodyPr wrap="square">
            <a:spAutoFit/>
          </a:bodyPr>
          <a:lstStyle/>
          <a:p>
            <a:r>
              <a:rPr lang="en-MY" sz="1100" b="0" i="0" dirty="0">
                <a:effectLst/>
                <a:latin typeface="+mj-lt"/>
              </a:rPr>
              <a:t>Abrams, Z.B., Johnson, T.S., Huang, K. </a:t>
            </a:r>
            <a:r>
              <a:rPr lang="en-MY" sz="1100" b="0" i="1" dirty="0">
                <a:effectLst/>
                <a:latin typeface="+mj-lt"/>
              </a:rPr>
              <a:t>et al. (2019)</a:t>
            </a:r>
            <a:r>
              <a:rPr lang="en-MY" sz="1100" b="0" i="0" dirty="0">
                <a:effectLst/>
                <a:latin typeface="+mj-lt"/>
              </a:rPr>
              <a:t> A protocol to evaluate RNA sequencing normalization methods. </a:t>
            </a:r>
            <a:r>
              <a:rPr lang="en-MY" sz="1100" b="0" i="1" dirty="0">
                <a:effectLst/>
                <a:latin typeface="+mj-lt"/>
              </a:rPr>
              <a:t>BMC Bioinformatics</a:t>
            </a:r>
            <a:r>
              <a:rPr lang="en-MY" sz="1100" b="0" i="0" dirty="0">
                <a:effectLst/>
                <a:latin typeface="+mj-lt"/>
              </a:rPr>
              <a:t> </a:t>
            </a:r>
            <a:r>
              <a:rPr lang="en-MY" sz="1100" b="1" i="0" dirty="0">
                <a:effectLst/>
                <a:latin typeface="+mj-lt"/>
              </a:rPr>
              <a:t>20</a:t>
            </a:r>
            <a:r>
              <a:rPr lang="en-MY" sz="1100" b="0" i="0" dirty="0">
                <a:effectLst/>
                <a:latin typeface="+mj-lt"/>
              </a:rPr>
              <a:t> (</a:t>
            </a:r>
            <a:r>
              <a:rPr lang="en-MY" sz="1100" b="0" i="0" dirty="0" err="1">
                <a:effectLst/>
                <a:latin typeface="+mj-lt"/>
              </a:rPr>
              <a:t>Suppl</a:t>
            </a:r>
            <a:r>
              <a:rPr lang="en-MY" sz="1100" b="0" i="0" dirty="0">
                <a:effectLst/>
                <a:latin typeface="+mj-lt"/>
              </a:rPr>
              <a:t> 24), 679. https://doi.org/10.1186/s12859-019-3247-x</a:t>
            </a:r>
            <a:endParaRPr lang="en-MY" sz="1100" dirty="0">
              <a:latin typeface="+mj-lt"/>
            </a:endParaRPr>
          </a:p>
        </p:txBody>
      </p:sp>
    </p:spTree>
    <p:extLst>
      <p:ext uri="{BB962C8B-B14F-4D97-AF65-F5344CB8AC3E}">
        <p14:creationId xmlns:p14="http://schemas.microsoft.com/office/powerpoint/2010/main" val="174327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ED9BF-6A1B-3499-FDB3-F19588961B96}"/>
              </a:ext>
            </a:extLst>
          </p:cNvPr>
          <p:cNvSpPr>
            <a:spLocks noGrp="1"/>
          </p:cNvSpPr>
          <p:nvPr>
            <p:ph type="body" idx="1"/>
          </p:nvPr>
        </p:nvSpPr>
        <p:spPr>
          <a:xfrm>
            <a:off x="1232101" y="1259179"/>
            <a:ext cx="4650435" cy="2908963"/>
          </a:xfrm>
        </p:spPr>
        <p:txBody>
          <a:bodyPr/>
          <a:lstStyle/>
          <a:p>
            <a:pPr marL="285704" indent="-285704">
              <a:buFont typeface="Arial" panose="020B0604020202020204" pitchFamily="34" charset="0"/>
              <a:buChar char="•"/>
            </a:pPr>
            <a:r>
              <a:rPr lang="en-MY" sz="1799" dirty="0">
                <a:solidFill>
                  <a:srgbClr val="000000"/>
                </a:solidFill>
              </a:rPr>
              <a:t>Differential Analysis:</a:t>
            </a:r>
          </a:p>
          <a:p>
            <a:pPr marL="742823" lvl="1" indent="-285704">
              <a:buFont typeface="Wingdings" panose="05000000000000000000" pitchFamily="2" charset="2"/>
              <a:buChar char="v"/>
            </a:pPr>
            <a:r>
              <a:rPr lang="en-MY" dirty="0">
                <a:solidFill>
                  <a:srgbClr val="000000"/>
                </a:solidFill>
              </a:rPr>
              <a:t>Python Package edgeR </a:t>
            </a:r>
          </a:p>
          <a:p>
            <a:pPr marL="742823" lvl="1" indent="-285704">
              <a:buFont typeface="Wingdings" panose="05000000000000000000" pitchFamily="2" charset="2"/>
              <a:buChar char="v"/>
            </a:pPr>
            <a:r>
              <a:rPr lang="en-MY" dirty="0">
                <a:solidFill>
                  <a:srgbClr val="000000"/>
                </a:solidFill>
              </a:rPr>
              <a:t>Identify genes exhibiting different expression levels</a:t>
            </a:r>
          </a:p>
          <a:p>
            <a:pPr marL="742823" lvl="1" indent="-285704">
              <a:buFont typeface="Wingdings" panose="05000000000000000000" pitchFamily="2" charset="2"/>
              <a:buChar char="v"/>
            </a:pPr>
            <a:r>
              <a:rPr lang="en-MY" dirty="0">
                <a:solidFill>
                  <a:srgbClr val="000000"/>
                </a:solidFill>
              </a:rPr>
              <a:t>Between patient and control  </a:t>
            </a:r>
            <a:br>
              <a:rPr lang="en-MY" dirty="0">
                <a:solidFill>
                  <a:srgbClr val="000000"/>
                </a:solidFill>
              </a:rPr>
            </a:br>
            <a:endParaRPr lang="en-MY" dirty="0">
              <a:solidFill>
                <a:srgbClr val="000000"/>
              </a:solidFill>
            </a:endParaRPr>
          </a:p>
          <a:p>
            <a:pPr marL="285704" indent="-285704">
              <a:buFont typeface="Arial" panose="020B0604020202020204" pitchFamily="34" charset="0"/>
              <a:buChar char="•"/>
            </a:pPr>
            <a:r>
              <a:rPr lang="en-MY" sz="1799" dirty="0">
                <a:solidFill>
                  <a:srgbClr val="000000"/>
                </a:solidFill>
              </a:rPr>
              <a:t>Criteria: </a:t>
            </a:r>
          </a:p>
          <a:p>
            <a:pPr marL="742823" lvl="1" indent="-285704">
              <a:buFont typeface="Wingdings" panose="05000000000000000000" pitchFamily="2" charset="2"/>
              <a:buChar char="ü"/>
            </a:pPr>
            <a:r>
              <a:rPr lang="en-MY" dirty="0">
                <a:solidFill>
                  <a:srgbClr val="000000"/>
                </a:solidFill>
              </a:rPr>
              <a:t>|log2FC| &gt; 1 </a:t>
            </a:r>
          </a:p>
          <a:p>
            <a:pPr marL="742823" lvl="1" indent="-285704">
              <a:buFont typeface="Wingdings" panose="05000000000000000000" pitchFamily="2" charset="2"/>
              <a:buChar char="ü"/>
            </a:pPr>
            <a:r>
              <a:rPr lang="en-MY" dirty="0">
                <a:solidFill>
                  <a:srgbClr val="000000"/>
                </a:solidFill>
              </a:rPr>
              <a:t>p-value &lt; 0.05 </a:t>
            </a:r>
            <a:endParaRPr lang="en-US" dirty="0">
              <a:solidFill>
                <a:srgbClr val="000000"/>
              </a:solidFill>
              <a:latin typeface="Open Sans" panose="020B0606030504020204"/>
              <a:ea typeface="Open Sans" panose="020B0606030504020204"/>
              <a:cs typeface="Open Sans" panose="020B0606030504020204"/>
              <a:sym typeface="Open Sans" panose="020B0606030504020204"/>
            </a:endParaRPr>
          </a:p>
        </p:txBody>
      </p:sp>
      <p:sp>
        <p:nvSpPr>
          <p:cNvPr id="3" name="Title 2">
            <a:extLst>
              <a:ext uri="{FF2B5EF4-FFF2-40B4-BE49-F238E27FC236}">
                <a16:creationId xmlns:a16="http://schemas.microsoft.com/office/drawing/2014/main" id="{0CBF011D-303B-7428-7273-4827B9D3F1A1}"/>
              </a:ext>
            </a:extLst>
          </p:cNvPr>
          <p:cNvSpPr>
            <a:spLocks noGrp="1"/>
          </p:cNvSpPr>
          <p:nvPr>
            <p:ph type="title"/>
          </p:nvPr>
        </p:nvSpPr>
        <p:spPr/>
        <p:txBody>
          <a:bodyPr/>
          <a:lstStyle/>
          <a:p>
            <a:r>
              <a:rPr lang="en-MY" dirty="0"/>
              <a:t>3. </a:t>
            </a:r>
            <a:r>
              <a:rPr lang="en-MY" b="1" dirty="0"/>
              <a:t>Differential Expression Analysis</a:t>
            </a:r>
            <a:endParaRPr lang="en-MY" dirty="0"/>
          </a:p>
        </p:txBody>
      </p:sp>
      <p:pic>
        <p:nvPicPr>
          <p:cNvPr id="5" name="Picture 4">
            <a:extLst>
              <a:ext uri="{FF2B5EF4-FFF2-40B4-BE49-F238E27FC236}">
                <a16:creationId xmlns:a16="http://schemas.microsoft.com/office/drawing/2014/main" id="{AA0731E4-86FD-1610-3F07-A7A64B0B8C4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091" b="88312" l="7200" r="95200">
                        <a14:foregroundMark x1="15600" y1="24675" x2="15600" y2="24675"/>
                        <a14:foregroundMark x1="15200" y1="72727" x2="15200" y2="72727"/>
                        <a14:foregroundMark x1="91200" y1="26623" x2="91200" y2="26623"/>
                        <a14:foregroundMark x1="74800" y1="59740" x2="74800" y2="59740"/>
                        <a14:foregroundMark x1="75200" y1="13636" x2="75200" y2="13636"/>
                        <a14:foregroundMark x1="39600" y1="73377" x2="39600" y2="73377"/>
                        <a14:foregroundMark x1="47200" y1="59091" x2="47200" y2="59091"/>
                        <a14:foregroundMark x1="46400" y1="59740" x2="46400" y2="59740"/>
                        <a14:foregroundMark x1="47200" y1="59091" x2="47200" y2="59091"/>
                        <a14:foregroundMark x1="47200" y1="59091" x2="47200" y2="59091"/>
                        <a14:foregroundMark x1="45600" y1="59740" x2="50000" y2="59740"/>
                        <a14:foregroundMark x1="38400" y1="72727" x2="38400" y2="72727"/>
                        <a14:foregroundMark x1="40000" y1="70130" x2="40000" y2="70130"/>
                        <a14:foregroundMark x1="38000" y1="67532" x2="58400" y2="64286"/>
                        <a14:foregroundMark x1="58400" y1="64286" x2="77600" y2="79870"/>
                        <a14:foregroundMark x1="77600" y1="79870" x2="90400" y2="70779"/>
                        <a14:foregroundMark x1="95200" y1="28571" x2="95200" y2="28571"/>
                        <a14:foregroundMark x1="7200" y1="22078" x2="7200" y2="22078"/>
                      </a14:backgroundRemoval>
                    </a14:imgEffect>
                  </a14:imgLayer>
                </a14:imgProps>
              </a:ext>
            </a:extLst>
          </a:blip>
          <a:stretch>
            <a:fillRect/>
          </a:stretch>
        </p:blipFill>
        <p:spPr>
          <a:xfrm>
            <a:off x="5615837" y="2818763"/>
            <a:ext cx="2190551" cy="1349379"/>
          </a:xfrm>
          <a:prstGeom prst="rect">
            <a:avLst/>
          </a:prstGeom>
        </p:spPr>
      </p:pic>
      <p:sp>
        <p:nvSpPr>
          <p:cNvPr id="4" name="TextBox 3">
            <a:extLst>
              <a:ext uri="{FF2B5EF4-FFF2-40B4-BE49-F238E27FC236}">
                <a16:creationId xmlns:a16="http://schemas.microsoft.com/office/drawing/2014/main" id="{A3655DCC-02B7-0C76-7B39-152992258A04}"/>
              </a:ext>
            </a:extLst>
          </p:cNvPr>
          <p:cNvSpPr txBox="1"/>
          <p:nvPr/>
        </p:nvSpPr>
        <p:spPr>
          <a:xfrm>
            <a:off x="3717938" y="4543336"/>
            <a:ext cx="5578462" cy="600164"/>
          </a:xfrm>
          <a:prstGeom prst="rect">
            <a:avLst/>
          </a:prstGeom>
          <a:noFill/>
        </p:spPr>
        <p:txBody>
          <a:bodyPr wrap="square">
            <a:spAutoFit/>
          </a:bodyPr>
          <a:lstStyle/>
          <a:p>
            <a:r>
              <a:rPr lang="en-MY" sz="1100" dirty="0" err="1">
                <a:latin typeface="+mj-lt"/>
              </a:rPr>
              <a:t>McDermaid</a:t>
            </a:r>
            <a:r>
              <a:rPr lang="en-MY" sz="1100" dirty="0">
                <a:latin typeface="+mj-lt"/>
              </a:rPr>
              <a:t>, A., </a:t>
            </a:r>
            <a:r>
              <a:rPr lang="en-MY" sz="1100" dirty="0" err="1">
                <a:latin typeface="+mj-lt"/>
              </a:rPr>
              <a:t>Monier</a:t>
            </a:r>
            <a:r>
              <a:rPr lang="en-MY" sz="1100" dirty="0">
                <a:latin typeface="+mj-lt"/>
              </a:rPr>
              <a:t>, B., Zhao, J., Liu, B., &amp; Ma, Q. (2018). Interpretation of differential gene expression results of RNA-</a:t>
            </a:r>
            <a:r>
              <a:rPr lang="en-MY" sz="1100" dirty="0" err="1">
                <a:latin typeface="+mj-lt"/>
              </a:rPr>
              <a:t>seq</a:t>
            </a:r>
            <a:r>
              <a:rPr lang="en-MY" sz="1100" dirty="0">
                <a:latin typeface="+mj-lt"/>
              </a:rPr>
              <a:t> data: review and integration. Briefings in Bioinformatics, 20(6), 2044–2054. https://doi.org/10.1093/bib/bby067</a:t>
            </a:r>
          </a:p>
        </p:txBody>
      </p:sp>
    </p:spTree>
    <p:extLst>
      <p:ext uri="{BB962C8B-B14F-4D97-AF65-F5344CB8AC3E}">
        <p14:creationId xmlns:p14="http://schemas.microsoft.com/office/powerpoint/2010/main" val="181627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par>
                                <p:cTn id="29" presetID="6"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circle(in)">
                                      <p:cBhvr>
                                        <p:cTn id="3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ED9BF-6A1B-3499-FDB3-F19588961B96}"/>
              </a:ext>
            </a:extLst>
          </p:cNvPr>
          <p:cNvSpPr>
            <a:spLocks noGrp="1"/>
          </p:cNvSpPr>
          <p:nvPr>
            <p:ph type="body" idx="1"/>
          </p:nvPr>
        </p:nvSpPr>
        <p:spPr>
          <a:xfrm>
            <a:off x="980639" y="1181400"/>
            <a:ext cx="4650435" cy="3274725"/>
          </a:xfrm>
        </p:spPr>
        <p:txBody>
          <a:bodyPr/>
          <a:lstStyle/>
          <a:p>
            <a:pPr marL="285704" indent="-285704">
              <a:lnSpc>
                <a:spcPct val="150000"/>
              </a:lnSpc>
              <a:buFont typeface="Arial" panose="020B0604020202020204" pitchFamily="34" charset="0"/>
              <a:buChar char="•"/>
            </a:pPr>
            <a:r>
              <a:rPr lang="en-MY" sz="1799" dirty="0">
                <a:solidFill>
                  <a:srgbClr val="000000"/>
                </a:solidFill>
              </a:rPr>
              <a:t>Random Forest Algorithm</a:t>
            </a:r>
          </a:p>
          <a:p>
            <a:pPr marL="742823" lvl="1" indent="-285704">
              <a:lnSpc>
                <a:spcPct val="150000"/>
              </a:lnSpc>
              <a:buFont typeface="Wingdings" panose="05000000000000000000" pitchFamily="2" charset="2"/>
              <a:buChar char="v"/>
            </a:pPr>
            <a:r>
              <a:rPr lang="en-MY" sz="1400" dirty="0">
                <a:solidFill>
                  <a:srgbClr val="000000"/>
                </a:solidFill>
              </a:rPr>
              <a:t>Select top 20 genes</a:t>
            </a:r>
          </a:p>
          <a:p>
            <a:pPr marL="742823" lvl="1" indent="-285704">
              <a:lnSpc>
                <a:spcPct val="150000"/>
              </a:lnSpc>
              <a:buFont typeface="Wingdings" panose="05000000000000000000" pitchFamily="2" charset="2"/>
              <a:buChar char="v"/>
            </a:pPr>
            <a:r>
              <a:rPr lang="en-MY" sz="1400" dirty="0">
                <a:solidFill>
                  <a:srgbClr val="000000"/>
                </a:solidFill>
              </a:rPr>
              <a:t>Based on the important Score</a:t>
            </a:r>
          </a:p>
          <a:p>
            <a:pPr marL="742823" lvl="1" indent="-285704">
              <a:lnSpc>
                <a:spcPct val="150000"/>
              </a:lnSpc>
              <a:buFont typeface="Wingdings" panose="05000000000000000000" pitchFamily="2" charset="2"/>
              <a:buChar char="ü"/>
            </a:pPr>
            <a:r>
              <a:rPr lang="en-MY" sz="1400" dirty="0">
                <a:solidFill>
                  <a:srgbClr val="000000"/>
                </a:solidFill>
              </a:rPr>
              <a:t>n_estimators=100</a:t>
            </a:r>
          </a:p>
          <a:p>
            <a:pPr marL="742823" lvl="1" indent="-285704">
              <a:lnSpc>
                <a:spcPct val="150000"/>
              </a:lnSpc>
              <a:buFont typeface="Wingdings" panose="05000000000000000000" pitchFamily="2" charset="2"/>
              <a:buChar char="ü"/>
            </a:pPr>
            <a:r>
              <a:rPr lang="en-MY" sz="1400" dirty="0">
                <a:solidFill>
                  <a:srgbClr val="000000"/>
                </a:solidFill>
              </a:rPr>
              <a:t>random_state=randomset</a:t>
            </a:r>
          </a:p>
          <a:p>
            <a:pPr marL="742823" lvl="1" indent="-285704">
              <a:lnSpc>
                <a:spcPct val="150000"/>
              </a:lnSpc>
              <a:buFont typeface="Wingdings" panose="05000000000000000000" pitchFamily="2" charset="2"/>
              <a:buChar char="ü"/>
            </a:pPr>
            <a:r>
              <a:rPr lang="en-MY" sz="1400" dirty="0">
                <a:solidFill>
                  <a:srgbClr val="000000"/>
                </a:solidFill>
              </a:rPr>
              <a:t>Train-test Split (7:3)</a:t>
            </a:r>
          </a:p>
        </p:txBody>
      </p:sp>
      <p:sp>
        <p:nvSpPr>
          <p:cNvPr id="3" name="Title 2">
            <a:extLst>
              <a:ext uri="{FF2B5EF4-FFF2-40B4-BE49-F238E27FC236}">
                <a16:creationId xmlns:a16="http://schemas.microsoft.com/office/drawing/2014/main" id="{0CBF011D-303B-7428-7273-4827B9D3F1A1}"/>
              </a:ext>
            </a:extLst>
          </p:cNvPr>
          <p:cNvSpPr>
            <a:spLocks noGrp="1"/>
          </p:cNvSpPr>
          <p:nvPr>
            <p:ph type="title"/>
          </p:nvPr>
        </p:nvSpPr>
        <p:spPr/>
        <p:txBody>
          <a:bodyPr/>
          <a:lstStyle/>
          <a:p>
            <a:r>
              <a:rPr lang="en-MY" dirty="0"/>
              <a:t>4. </a:t>
            </a:r>
            <a:r>
              <a:rPr lang="en-MY" b="1" dirty="0"/>
              <a:t>Feature Selection</a:t>
            </a:r>
            <a:endParaRPr lang="en-MY" dirty="0"/>
          </a:p>
        </p:txBody>
      </p:sp>
      <p:pic>
        <p:nvPicPr>
          <p:cNvPr id="4" name="Picture 3" descr="A diagram of a tree&#10;&#10;Description automatically generated">
            <a:extLst>
              <a:ext uri="{FF2B5EF4-FFF2-40B4-BE49-F238E27FC236}">
                <a16:creationId xmlns:a16="http://schemas.microsoft.com/office/drawing/2014/main" id="{339255F2-61DB-0B1F-E67A-D495F9003ADC}"/>
              </a:ext>
            </a:extLst>
          </p:cNvPr>
          <p:cNvPicPr>
            <a:picLocks noChangeAspect="1"/>
          </p:cNvPicPr>
          <p:nvPr/>
        </p:nvPicPr>
        <p:blipFill rotWithShape="1">
          <a:blip r:embed="rId2"/>
          <a:srcRect l="9834" t="22370" r="12667" b="4444"/>
          <a:stretch/>
        </p:blipFill>
        <p:spPr>
          <a:xfrm>
            <a:off x="4781723" y="1849541"/>
            <a:ext cx="3649304" cy="1938447"/>
          </a:xfrm>
          <a:prstGeom prst="rect">
            <a:avLst/>
          </a:prstGeom>
        </p:spPr>
      </p:pic>
    </p:spTree>
    <p:extLst>
      <p:ext uri="{BB962C8B-B14F-4D97-AF65-F5344CB8AC3E}">
        <p14:creationId xmlns:p14="http://schemas.microsoft.com/office/powerpoint/2010/main" val="8693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ED9BF-6A1B-3499-FDB3-F19588961B96}"/>
              </a:ext>
            </a:extLst>
          </p:cNvPr>
          <p:cNvSpPr>
            <a:spLocks noGrp="1"/>
          </p:cNvSpPr>
          <p:nvPr>
            <p:ph type="body" idx="1"/>
          </p:nvPr>
        </p:nvSpPr>
        <p:spPr>
          <a:xfrm>
            <a:off x="827530" y="1295406"/>
            <a:ext cx="5435405" cy="3160721"/>
          </a:xfrm>
        </p:spPr>
        <p:txBody>
          <a:bodyPr/>
          <a:lstStyle/>
          <a:p>
            <a:pPr marL="285704" indent="-285704">
              <a:lnSpc>
                <a:spcPct val="150000"/>
              </a:lnSpc>
              <a:buFont typeface="Arial" panose="020B0604020202020204" pitchFamily="34" charset="0"/>
              <a:buChar char="•"/>
            </a:pPr>
            <a:r>
              <a:rPr lang="en-MY" dirty="0">
                <a:solidFill>
                  <a:srgbClr val="000000"/>
                </a:solidFill>
              </a:rPr>
              <a:t>Support Vector Machine (SVM) Algorithm</a:t>
            </a:r>
          </a:p>
          <a:p>
            <a:pPr marL="285704" indent="-285704">
              <a:lnSpc>
                <a:spcPct val="150000"/>
              </a:lnSpc>
              <a:buFont typeface="Arial" panose="020B0604020202020204" pitchFamily="34" charset="0"/>
              <a:buChar char="•"/>
            </a:pPr>
            <a:r>
              <a:rPr lang="en-MY" dirty="0">
                <a:solidFill>
                  <a:srgbClr val="000000"/>
                </a:solidFill>
              </a:rPr>
              <a:t>Optimized hyperparameters using Grid Search</a:t>
            </a:r>
          </a:p>
          <a:p>
            <a:pPr marL="742823" lvl="1" indent="-285704">
              <a:buFont typeface="Wingdings" panose="05000000000000000000" pitchFamily="2" charset="2"/>
              <a:buChar char="Ø"/>
            </a:pPr>
            <a:r>
              <a:rPr lang="en-MY" dirty="0">
                <a:solidFill>
                  <a:srgbClr val="000000"/>
                </a:solidFill>
              </a:rPr>
              <a:t>C: 0.001, 0.01, 0.1, 1, 10, 100</a:t>
            </a:r>
          </a:p>
          <a:p>
            <a:pPr marL="742823" lvl="1" indent="-285704">
              <a:buFont typeface="Wingdings" panose="05000000000000000000" pitchFamily="2" charset="2"/>
              <a:buChar char="Ø"/>
            </a:pPr>
            <a:r>
              <a:rPr lang="en-MY" dirty="0">
                <a:solidFill>
                  <a:srgbClr val="000000"/>
                </a:solidFill>
              </a:rPr>
              <a:t>gamma: 1, 0.1, 0.01, 0.001, 0.0001</a:t>
            </a:r>
          </a:p>
          <a:p>
            <a:pPr marL="742823" lvl="1" indent="-285704">
              <a:buFont typeface="Wingdings" panose="05000000000000000000" pitchFamily="2" charset="2"/>
              <a:buChar char="Ø"/>
            </a:pPr>
            <a:r>
              <a:rPr lang="en-MY" dirty="0">
                <a:solidFill>
                  <a:srgbClr val="000000"/>
                </a:solidFill>
              </a:rPr>
              <a:t>kernel: </a:t>
            </a:r>
            <a:r>
              <a:rPr lang="en-MY" dirty="0" err="1">
                <a:solidFill>
                  <a:srgbClr val="000000"/>
                </a:solidFill>
              </a:rPr>
              <a:t>rbf</a:t>
            </a:r>
            <a:r>
              <a:rPr lang="en-MY" dirty="0">
                <a:solidFill>
                  <a:srgbClr val="000000"/>
                </a:solidFill>
              </a:rPr>
              <a:t>, linear, poly</a:t>
            </a:r>
            <a:br>
              <a:rPr lang="en-MY" dirty="0">
                <a:solidFill>
                  <a:srgbClr val="000000"/>
                </a:solidFill>
              </a:rPr>
            </a:br>
            <a:endParaRPr lang="en-MY" dirty="0">
              <a:solidFill>
                <a:srgbClr val="000000"/>
              </a:solidFill>
            </a:endParaRPr>
          </a:p>
          <a:p>
            <a:pPr marL="285704" indent="-285704">
              <a:lnSpc>
                <a:spcPct val="150000"/>
              </a:lnSpc>
              <a:buFont typeface="Arial" panose="020B0604020202020204" pitchFamily="34" charset="0"/>
              <a:buChar char="•"/>
            </a:pPr>
            <a:r>
              <a:rPr lang="en-MY" dirty="0">
                <a:solidFill>
                  <a:srgbClr val="000000"/>
                </a:solidFill>
              </a:rPr>
              <a:t>5-fold cross-validation to assess model performance</a:t>
            </a:r>
          </a:p>
          <a:p>
            <a:pPr marL="285704" indent="-285704">
              <a:lnSpc>
                <a:spcPct val="150000"/>
              </a:lnSpc>
              <a:buFont typeface="Arial" panose="020B0604020202020204" pitchFamily="34" charset="0"/>
              <a:buChar char="•"/>
            </a:pPr>
            <a:r>
              <a:rPr lang="en-MY" dirty="0">
                <a:solidFill>
                  <a:srgbClr val="000000"/>
                </a:solidFill>
              </a:rPr>
              <a:t>Train-Test Split (8:2)</a:t>
            </a:r>
          </a:p>
        </p:txBody>
      </p:sp>
      <p:sp>
        <p:nvSpPr>
          <p:cNvPr id="3" name="Title 2">
            <a:extLst>
              <a:ext uri="{FF2B5EF4-FFF2-40B4-BE49-F238E27FC236}">
                <a16:creationId xmlns:a16="http://schemas.microsoft.com/office/drawing/2014/main" id="{0CBF011D-303B-7428-7273-4827B9D3F1A1}"/>
              </a:ext>
            </a:extLst>
          </p:cNvPr>
          <p:cNvSpPr>
            <a:spLocks noGrp="1"/>
          </p:cNvSpPr>
          <p:nvPr>
            <p:ph type="title"/>
          </p:nvPr>
        </p:nvSpPr>
        <p:spPr/>
        <p:txBody>
          <a:bodyPr/>
          <a:lstStyle/>
          <a:p>
            <a:r>
              <a:rPr lang="en-MY" dirty="0"/>
              <a:t>5. </a:t>
            </a:r>
            <a:r>
              <a:rPr lang="en-MY" b="1" dirty="0"/>
              <a:t>Classification Model Design</a:t>
            </a:r>
            <a:endParaRPr lang="en-MY" dirty="0"/>
          </a:p>
        </p:txBody>
      </p:sp>
      <p:pic>
        <p:nvPicPr>
          <p:cNvPr id="5" name="Picture 4">
            <a:extLst>
              <a:ext uri="{FF2B5EF4-FFF2-40B4-BE49-F238E27FC236}">
                <a16:creationId xmlns:a16="http://schemas.microsoft.com/office/drawing/2014/main" id="{C9E672F2-CE0B-91EB-7D11-B76B9F9E3043}"/>
              </a:ext>
            </a:extLst>
          </p:cNvPr>
          <p:cNvPicPr>
            <a:picLocks noChangeAspect="1"/>
          </p:cNvPicPr>
          <p:nvPr/>
        </p:nvPicPr>
        <p:blipFill>
          <a:blip r:embed="rId2"/>
          <a:stretch>
            <a:fillRect/>
          </a:stretch>
        </p:blipFill>
        <p:spPr>
          <a:xfrm>
            <a:off x="6361995" y="2073343"/>
            <a:ext cx="1707591" cy="1684091"/>
          </a:xfrm>
          <a:prstGeom prst="rect">
            <a:avLst/>
          </a:prstGeom>
        </p:spPr>
      </p:pic>
    </p:spTree>
    <p:extLst>
      <p:ext uri="{BB962C8B-B14F-4D97-AF65-F5344CB8AC3E}">
        <p14:creationId xmlns:p14="http://schemas.microsoft.com/office/powerpoint/2010/main" val="282176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7"/>
          <p:cNvSpPr txBox="1">
            <a:spLocks noGrp="1"/>
          </p:cNvSpPr>
          <p:nvPr>
            <p:ph type="title" idx="2"/>
          </p:nvPr>
        </p:nvSpPr>
        <p:spPr>
          <a:xfrm>
            <a:off x="2307300" y="773469"/>
            <a:ext cx="4529400" cy="1671900"/>
          </a:xfrm>
          <a:prstGeom prst="rect">
            <a:avLst/>
          </a:prstGeom>
        </p:spPr>
        <p:txBody>
          <a:bodyPr spcFirstLastPara="1" wrap="square" lIns="91425" tIns="91425" rIns="91425" bIns="91425" anchor="t" anchorCtr="0">
            <a:noAutofit/>
          </a:bodyPr>
          <a:lstStyle/>
          <a:p>
            <a:r>
              <a:rPr lang="en-GB" dirty="0"/>
              <a:t>03</a:t>
            </a:r>
            <a:endParaRPr dirty="0"/>
          </a:p>
        </p:txBody>
      </p:sp>
      <p:sp>
        <p:nvSpPr>
          <p:cNvPr id="577" name="Google Shape;577;p57"/>
          <p:cNvSpPr txBox="1">
            <a:spLocks noGrp="1"/>
          </p:cNvSpPr>
          <p:nvPr>
            <p:ph type="title"/>
          </p:nvPr>
        </p:nvSpPr>
        <p:spPr>
          <a:xfrm>
            <a:off x="632923" y="2698135"/>
            <a:ext cx="7878163" cy="748800"/>
          </a:xfrm>
          <a:prstGeom prst="rect">
            <a:avLst/>
          </a:prstGeom>
        </p:spPr>
        <p:txBody>
          <a:bodyPr spcFirstLastPara="1" wrap="square" lIns="91425" tIns="91425" rIns="91425" bIns="91425" anchor="t" anchorCtr="0">
            <a:noAutofit/>
          </a:bodyPr>
          <a:lstStyle/>
          <a:p>
            <a:r>
              <a:rPr lang="en-GB" dirty="0"/>
              <a:t>Result and Discussion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additive="base">
                                        <p:cTn id="7" dur="1000"/>
                                        <p:tgtEl>
                                          <p:spTgt spid="5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10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49DA4FBB-569B-7168-C40A-A065F81F2362}"/>
              </a:ext>
            </a:extLst>
          </p:cNvPr>
          <p:cNvGraphicFramePr>
            <a:graphicFrameLocks noGrp="1"/>
          </p:cNvGraphicFramePr>
          <p:nvPr>
            <p:extLst>
              <p:ext uri="{D42A27DB-BD31-4B8C-83A1-F6EECF244321}">
                <p14:modId xmlns:p14="http://schemas.microsoft.com/office/powerpoint/2010/main" val="1662840473"/>
              </p:ext>
            </p:extLst>
          </p:nvPr>
        </p:nvGraphicFramePr>
        <p:xfrm>
          <a:off x="807720" y="1442725"/>
          <a:ext cx="7528560" cy="3516502"/>
        </p:xfrm>
        <a:graphic>
          <a:graphicData uri="http://schemas.openxmlformats.org/drawingml/2006/table">
            <a:tbl>
              <a:tblPr firstRow="1" bandRow="1">
                <a:tableStyleId>{5C22544A-7EE6-4342-B048-85BDC9FD1C3A}</a:tableStyleId>
              </a:tblPr>
              <a:tblGrid>
                <a:gridCol w="1882140">
                  <a:extLst>
                    <a:ext uri="{9D8B030D-6E8A-4147-A177-3AD203B41FA5}">
                      <a16:colId xmlns:a16="http://schemas.microsoft.com/office/drawing/2014/main" val="1930851620"/>
                    </a:ext>
                  </a:extLst>
                </a:gridCol>
                <a:gridCol w="1882140">
                  <a:extLst>
                    <a:ext uri="{9D8B030D-6E8A-4147-A177-3AD203B41FA5}">
                      <a16:colId xmlns:a16="http://schemas.microsoft.com/office/drawing/2014/main" val="4086159460"/>
                    </a:ext>
                  </a:extLst>
                </a:gridCol>
                <a:gridCol w="1882140">
                  <a:extLst>
                    <a:ext uri="{9D8B030D-6E8A-4147-A177-3AD203B41FA5}">
                      <a16:colId xmlns:a16="http://schemas.microsoft.com/office/drawing/2014/main" val="2094779849"/>
                    </a:ext>
                  </a:extLst>
                </a:gridCol>
                <a:gridCol w="1882140">
                  <a:extLst>
                    <a:ext uri="{9D8B030D-6E8A-4147-A177-3AD203B41FA5}">
                      <a16:colId xmlns:a16="http://schemas.microsoft.com/office/drawing/2014/main" val="3497408432"/>
                    </a:ext>
                  </a:extLst>
                </a:gridCol>
              </a:tblGrid>
              <a:tr h="299147">
                <a:tc gridSpan="4">
                  <a:txBody>
                    <a:bodyPr/>
                    <a:lstStyle/>
                    <a:p>
                      <a:pPr algn="ctr"/>
                      <a:r>
                        <a:rPr lang="en-US" altLang="zh-CN" sz="1500" dirty="0"/>
                        <a:t>Top 20 Features For Schizophrenia Classification</a:t>
                      </a:r>
                      <a:endParaRPr lang="en-MY" sz="1500" dirty="0"/>
                    </a:p>
                  </a:txBody>
                  <a:tcPr/>
                </a:tc>
                <a:tc hMerge="1">
                  <a:txBody>
                    <a:bodyPr/>
                    <a:lstStyle/>
                    <a:p>
                      <a:endParaRPr lang="en-MY" dirty="0"/>
                    </a:p>
                  </a:txBody>
                  <a:tcPr/>
                </a:tc>
                <a:tc hMerge="1">
                  <a:txBody>
                    <a:bodyPr/>
                    <a:lstStyle/>
                    <a:p>
                      <a:endParaRPr lang="en-MY" dirty="0"/>
                    </a:p>
                  </a:txBody>
                  <a:tcPr/>
                </a:tc>
                <a:tc hMerge="1">
                  <a:txBody>
                    <a:bodyPr/>
                    <a:lstStyle/>
                    <a:p>
                      <a:endParaRPr lang="en-MY" dirty="0"/>
                    </a:p>
                  </a:txBody>
                  <a:tcPr/>
                </a:tc>
                <a:extLst>
                  <a:ext uri="{0D108BD9-81ED-4DB2-BD59-A6C34878D82A}">
                    <a16:rowId xmlns:a16="http://schemas.microsoft.com/office/drawing/2014/main" val="1924985454"/>
                  </a:ext>
                </a:extLst>
              </a:tr>
              <a:tr h="299147">
                <a:tc>
                  <a:txBody>
                    <a:bodyPr/>
                    <a:lstStyle/>
                    <a:p>
                      <a:pPr algn="ctr"/>
                      <a:r>
                        <a:rPr lang="en-MY" sz="1500" dirty="0"/>
                        <a:t>Protein coding gene</a:t>
                      </a:r>
                    </a:p>
                  </a:txBody>
                  <a:tcPr/>
                </a:tc>
                <a:tc>
                  <a:txBody>
                    <a:bodyPr/>
                    <a:lstStyle/>
                    <a:p>
                      <a:pPr algn="ctr"/>
                      <a:r>
                        <a:rPr lang="en-MY" sz="1500" dirty="0"/>
                        <a:t>Antisense gene</a:t>
                      </a:r>
                    </a:p>
                  </a:txBody>
                  <a:tcPr/>
                </a:tc>
                <a:tc>
                  <a:txBody>
                    <a:bodyPr/>
                    <a:lstStyle/>
                    <a:p>
                      <a:pPr algn="ctr"/>
                      <a:r>
                        <a:rPr lang="en-MY" sz="1500" dirty="0"/>
                        <a:t>Non-coding RNA</a:t>
                      </a:r>
                    </a:p>
                  </a:txBody>
                  <a:tcPr/>
                </a:tc>
                <a:tc>
                  <a:txBody>
                    <a:bodyPr/>
                    <a:lstStyle/>
                    <a:p>
                      <a:pPr algn="ctr"/>
                      <a:r>
                        <a:rPr lang="en-MY" sz="1500" dirty="0"/>
                        <a:t>Pseudogene</a:t>
                      </a:r>
                    </a:p>
                  </a:txBody>
                  <a:tcPr/>
                </a:tc>
                <a:extLst>
                  <a:ext uri="{0D108BD9-81ED-4DB2-BD59-A6C34878D82A}">
                    <a16:rowId xmlns:a16="http://schemas.microsoft.com/office/drawing/2014/main" val="1055906843"/>
                  </a:ext>
                </a:extLst>
              </a:tr>
              <a:tr h="2876422">
                <a:tc>
                  <a:txBody>
                    <a:bodyPr/>
                    <a:lstStyle/>
                    <a:p>
                      <a:pPr marL="285750" indent="-285750" algn="l">
                        <a:lnSpc>
                          <a:spcPct val="100000"/>
                        </a:lnSpc>
                        <a:buClr>
                          <a:srgbClr val="FF0000"/>
                        </a:buClr>
                        <a:buFont typeface="Arial" panose="020B0604020202020204" pitchFamily="34" charset="0"/>
                        <a:buChar char="•"/>
                      </a:pPr>
                      <a:r>
                        <a:rPr lang="en-MY" sz="1500" dirty="0">
                          <a:solidFill>
                            <a:schemeClr val="accent1">
                              <a:lumMod val="75000"/>
                            </a:schemeClr>
                          </a:solidFill>
                        </a:rPr>
                        <a:t>ACOXL</a:t>
                      </a:r>
                    </a:p>
                    <a:p>
                      <a:pPr marL="285750" indent="-285750" algn="l">
                        <a:lnSpc>
                          <a:spcPct val="100000"/>
                        </a:lnSpc>
                        <a:buClr>
                          <a:srgbClr val="00B050"/>
                        </a:buClr>
                        <a:buFont typeface="Arial" panose="020B0604020202020204" pitchFamily="34" charset="0"/>
                        <a:buChar char="•"/>
                      </a:pPr>
                      <a:r>
                        <a:rPr lang="en-MY" sz="1500" dirty="0">
                          <a:solidFill>
                            <a:srgbClr val="00B050"/>
                          </a:solidFill>
                        </a:rPr>
                        <a:t>PIK3R6</a:t>
                      </a:r>
                    </a:p>
                    <a:p>
                      <a:pPr marL="285750" indent="-285750" algn="l">
                        <a:lnSpc>
                          <a:spcPct val="100000"/>
                        </a:lnSpc>
                        <a:buClr>
                          <a:srgbClr val="00B050"/>
                        </a:buClr>
                        <a:buFont typeface="Arial" panose="020B0604020202020204" pitchFamily="34" charset="0"/>
                        <a:buChar char="•"/>
                      </a:pPr>
                      <a:r>
                        <a:rPr lang="en-MY" sz="1500" dirty="0">
                          <a:solidFill>
                            <a:srgbClr val="00B050"/>
                          </a:solidFill>
                        </a:rPr>
                        <a:t>CRLF1</a:t>
                      </a:r>
                    </a:p>
                  </a:txBody>
                  <a:tcPr/>
                </a:tc>
                <a:tc>
                  <a:txBody>
                    <a:bodyPr/>
                    <a:lstStyle/>
                    <a:p>
                      <a:pPr marL="285750" marR="0" indent="-285750" algn="l" rtl="0">
                        <a:lnSpc>
                          <a:spcPct val="100000"/>
                        </a:lnSpc>
                        <a:spcBef>
                          <a:spcPts val="0"/>
                        </a:spcBef>
                        <a:spcAft>
                          <a:spcPts val="0"/>
                        </a:spcAft>
                        <a:buClr>
                          <a:srgbClr val="00B050"/>
                        </a:buClr>
                        <a:buFont typeface="Arial" panose="020B0604020202020204" pitchFamily="34" charset="0"/>
                        <a:buChar char="•"/>
                      </a:pPr>
                      <a:r>
                        <a:rPr lang="en-MY" sz="1500" b="0" i="0" u="none" strike="noStrike" cap="none" dirty="0">
                          <a:solidFill>
                            <a:srgbClr val="00B050"/>
                          </a:solidFill>
                          <a:latin typeface="+mn-lt"/>
                          <a:ea typeface="+mn-ea"/>
                          <a:cs typeface="+mn-cs"/>
                          <a:sym typeface="Arial" panose="020B0604020202020204"/>
                        </a:rPr>
                        <a:t>SLC22A18AS</a:t>
                      </a:r>
                    </a:p>
                  </a:txBody>
                  <a:tcPr/>
                </a:tc>
                <a:tc>
                  <a:txBody>
                    <a:bodyPr/>
                    <a:lstStyle/>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AC008781.1</a:t>
                      </a:r>
                    </a:p>
                    <a:p>
                      <a:pPr marL="285750" marR="0" indent="-285750" algn="l" rtl="0">
                        <a:lnSpc>
                          <a:spcPct val="100000"/>
                        </a:lnSpc>
                        <a:spcBef>
                          <a:spcPts val="0"/>
                        </a:spcBef>
                        <a:spcAft>
                          <a:spcPts val="0"/>
                        </a:spcAft>
                        <a:buClr>
                          <a:srgbClr val="00B050"/>
                        </a:buClr>
                        <a:buFont typeface="Arial" panose="020B0604020202020204" pitchFamily="34" charset="0"/>
                        <a:buChar char="•"/>
                      </a:pPr>
                      <a:r>
                        <a:rPr lang="en-MY" sz="1500" b="0" i="0" u="none" strike="noStrike" cap="none" dirty="0">
                          <a:solidFill>
                            <a:srgbClr val="00B050"/>
                          </a:solidFill>
                          <a:latin typeface="+mn-lt"/>
                          <a:ea typeface="+mn-ea"/>
                          <a:cs typeface="+mn-cs"/>
                          <a:sym typeface="Arial" panose="020B0604020202020204"/>
                        </a:rPr>
                        <a:t>RP11-403I13.7.1</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RP11-728F11.1.1</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AC018890.6.1</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P4HA2-AS1</a:t>
                      </a:r>
                    </a:p>
                    <a:p>
                      <a:pPr marL="285750" marR="0" indent="-285750" algn="l" rtl="0">
                        <a:lnSpc>
                          <a:spcPct val="100000"/>
                        </a:lnSpc>
                        <a:spcBef>
                          <a:spcPts val="0"/>
                        </a:spcBef>
                        <a:spcAft>
                          <a:spcPts val="0"/>
                        </a:spcAft>
                        <a:buClr>
                          <a:srgbClr val="00B050"/>
                        </a:buClr>
                        <a:buFont typeface="Arial" panose="020B0604020202020204" pitchFamily="34" charset="0"/>
                        <a:buChar char="•"/>
                      </a:pPr>
                      <a:r>
                        <a:rPr lang="en-MY" sz="1500" b="0" i="0" u="none" strike="noStrike" cap="none" dirty="0">
                          <a:solidFill>
                            <a:srgbClr val="00B050"/>
                          </a:solidFill>
                          <a:latin typeface="+mn-lt"/>
                          <a:ea typeface="+mn-ea"/>
                          <a:cs typeface="+mn-cs"/>
                          <a:sym typeface="Arial" panose="020B0604020202020204"/>
                        </a:rPr>
                        <a:t>RP11-439L18.2.1</a:t>
                      </a:r>
                    </a:p>
                    <a:p>
                      <a:pPr marL="285750" marR="0" indent="-285750" algn="l" rtl="0">
                        <a:lnSpc>
                          <a:spcPct val="100000"/>
                        </a:lnSpc>
                        <a:spcBef>
                          <a:spcPts val="0"/>
                        </a:spcBef>
                        <a:spcAft>
                          <a:spcPts val="0"/>
                        </a:spcAft>
                        <a:buClr>
                          <a:srgbClr val="00B050"/>
                        </a:buClr>
                        <a:buFont typeface="Arial" panose="020B0604020202020204" pitchFamily="34" charset="0"/>
                        <a:buChar char="•"/>
                      </a:pPr>
                      <a:r>
                        <a:rPr lang="en-MY" sz="1500" b="0" i="0" u="none" strike="noStrike" cap="none" dirty="0">
                          <a:solidFill>
                            <a:srgbClr val="00B050"/>
                          </a:solidFill>
                          <a:latin typeface="+mn-lt"/>
                          <a:ea typeface="+mn-ea"/>
                          <a:cs typeface="+mn-cs"/>
                          <a:sym typeface="Arial" panose="020B0604020202020204"/>
                        </a:rPr>
                        <a:t>SNORD115-47</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RP11-50D9.3.1</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C6orf195</a:t>
                      </a:r>
                    </a:p>
                  </a:txBody>
                  <a:tcPr/>
                </a:tc>
                <a:tc>
                  <a:txBody>
                    <a:bodyPr/>
                    <a:lstStyle/>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CTC-342P15.1.1</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OR52H2P</a:t>
                      </a:r>
                    </a:p>
                    <a:p>
                      <a:pPr marL="285750" marR="0" indent="-285750" algn="l" rtl="0">
                        <a:lnSpc>
                          <a:spcPct val="100000"/>
                        </a:lnSpc>
                        <a:spcBef>
                          <a:spcPts val="0"/>
                        </a:spcBef>
                        <a:spcAft>
                          <a:spcPts val="0"/>
                        </a:spcAft>
                        <a:buClr>
                          <a:srgbClr val="00B050"/>
                        </a:buClr>
                        <a:buFont typeface="Arial" panose="020B0604020202020204" pitchFamily="34" charset="0"/>
                        <a:buChar char="•"/>
                      </a:pPr>
                      <a:r>
                        <a:rPr lang="en-MY" sz="1500" b="0" i="0" u="none" strike="noStrike" cap="none" dirty="0">
                          <a:solidFill>
                            <a:srgbClr val="00B050"/>
                          </a:solidFill>
                          <a:latin typeface="+mn-lt"/>
                          <a:ea typeface="+mn-ea"/>
                          <a:cs typeface="+mn-cs"/>
                          <a:sym typeface="Arial" panose="020B0604020202020204"/>
                        </a:rPr>
                        <a:t>GS1-304P7.1.1</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RBMX2P3</a:t>
                      </a:r>
                    </a:p>
                    <a:p>
                      <a:pPr marL="285750" marR="0" indent="-285750" algn="l" rtl="0">
                        <a:lnSpc>
                          <a:spcPct val="100000"/>
                        </a:lnSpc>
                        <a:spcBef>
                          <a:spcPts val="0"/>
                        </a:spcBef>
                        <a:spcAft>
                          <a:spcPts val="0"/>
                        </a:spcAft>
                        <a:buClr>
                          <a:srgbClr val="00B050"/>
                        </a:buClr>
                        <a:buFont typeface="Arial" panose="020B0604020202020204" pitchFamily="34" charset="0"/>
                        <a:buChar char="•"/>
                      </a:pPr>
                      <a:r>
                        <a:rPr lang="en-MY" sz="1500" b="0" i="0" u="none" strike="noStrike" cap="none" dirty="0">
                          <a:solidFill>
                            <a:srgbClr val="00B050"/>
                          </a:solidFill>
                          <a:latin typeface="+mn-lt"/>
                          <a:ea typeface="+mn-ea"/>
                          <a:cs typeface="+mn-cs"/>
                          <a:sym typeface="Arial" panose="020B0604020202020204"/>
                        </a:rPr>
                        <a:t>RPS8P6</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MTCYBP3</a:t>
                      </a:r>
                    </a:p>
                    <a:p>
                      <a:pPr marL="285750" marR="0" indent="-285750" algn="l" rtl="0">
                        <a:lnSpc>
                          <a:spcPct val="100000"/>
                        </a:lnSpc>
                        <a:spcBef>
                          <a:spcPts val="0"/>
                        </a:spcBef>
                        <a:spcAft>
                          <a:spcPts val="0"/>
                        </a:spcAft>
                        <a:buClr>
                          <a:srgbClr val="FF0000"/>
                        </a:buClr>
                        <a:buFont typeface="Arial" panose="020B0604020202020204" pitchFamily="34" charset="0"/>
                        <a:buChar char="•"/>
                      </a:pPr>
                      <a:r>
                        <a:rPr lang="en-MY" sz="1500" b="0" i="0" u="none" strike="noStrike" cap="none" dirty="0">
                          <a:solidFill>
                            <a:schemeClr val="accent1">
                              <a:lumMod val="75000"/>
                            </a:schemeClr>
                          </a:solidFill>
                          <a:latin typeface="+mn-lt"/>
                          <a:ea typeface="+mn-ea"/>
                          <a:cs typeface="+mn-cs"/>
                          <a:sym typeface="Arial" panose="020B0604020202020204"/>
                        </a:rPr>
                        <a:t>ISCA2P1</a:t>
                      </a:r>
                    </a:p>
                  </a:txBody>
                  <a:tcPr/>
                </a:tc>
                <a:extLst>
                  <a:ext uri="{0D108BD9-81ED-4DB2-BD59-A6C34878D82A}">
                    <a16:rowId xmlns:a16="http://schemas.microsoft.com/office/drawing/2014/main" val="711179092"/>
                  </a:ext>
                </a:extLst>
              </a:tr>
            </a:tbl>
          </a:graphicData>
        </a:graphic>
      </p:graphicFrame>
      <p:sp>
        <p:nvSpPr>
          <p:cNvPr id="12" name="Arrow: Chevron 11">
            <a:extLst>
              <a:ext uri="{FF2B5EF4-FFF2-40B4-BE49-F238E27FC236}">
                <a16:creationId xmlns:a16="http://schemas.microsoft.com/office/drawing/2014/main" id="{CB7C1C1E-A6B3-2F94-71C5-404BF92A7DD2}"/>
              </a:ext>
            </a:extLst>
          </p:cNvPr>
          <p:cNvSpPr/>
          <p:nvPr/>
        </p:nvSpPr>
        <p:spPr>
          <a:xfrm>
            <a:off x="807720" y="483649"/>
            <a:ext cx="2212340" cy="762000"/>
          </a:xfrm>
          <a:prstGeom prst="chevron">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MY" sz="1600" b="1" i="0" u="none" strike="noStrike" baseline="0" dirty="0">
                <a:solidFill>
                  <a:srgbClr val="000000"/>
                </a:solidFill>
                <a:latin typeface="Calibri" panose="020F0502020204030204" pitchFamily="34" charset="0"/>
                <a:cs typeface="Calibri" panose="020F0502020204030204" pitchFamily="34" charset="0"/>
              </a:rPr>
              <a:t>DATABASE </a:t>
            </a:r>
          </a:p>
          <a:p>
            <a:pPr algn="ctr"/>
            <a:r>
              <a:rPr lang="en-MY" sz="1600" b="0" i="0" u="none" strike="noStrike" baseline="0" dirty="0">
                <a:solidFill>
                  <a:srgbClr val="000000"/>
                </a:solidFill>
                <a:latin typeface="Calibri" panose="020F0502020204030204" pitchFamily="34" charset="0"/>
                <a:cs typeface="Calibri" panose="020F0502020204030204" pitchFamily="34" charset="0"/>
              </a:rPr>
              <a:t>42358 features </a:t>
            </a:r>
            <a:endParaRPr lang="en-MY" sz="1200" dirty="0">
              <a:solidFill>
                <a:schemeClr val="tx1"/>
              </a:solidFill>
              <a:latin typeface="Calibri" panose="020F0502020204030204" pitchFamily="34" charset="0"/>
              <a:cs typeface="Calibri" panose="020F0502020204030204" pitchFamily="34" charset="0"/>
            </a:endParaRPr>
          </a:p>
        </p:txBody>
      </p:sp>
      <p:sp>
        <p:nvSpPr>
          <p:cNvPr id="13" name="Arrow: Chevron 12">
            <a:extLst>
              <a:ext uri="{FF2B5EF4-FFF2-40B4-BE49-F238E27FC236}">
                <a16:creationId xmlns:a16="http://schemas.microsoft.com/office/drawing/2014/main" id="{4F815720-2C77-4C10-A9CE-A3E21CF520C3}"/>
              </a:ext>
            </a:extLst>
          </p:cNvPr>
          <p:cNvSpPr/>
          <p:nvPr/>
        </p:nvSpPr>
        <p:spPr>
          <a:xfrm>
            <a:off x="3143250" y="483649"/>
            <a:ext cx="2336800" cy="762000"/>
          </a:xfrm>
          <a:prstGeom prst="chevron">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MY" sz="1600" b="1" i="0" u="none" strike="noStrike" baseline="0" dirty="0">
                <a:solidFill>
                  <a:srgbClr val="000000"/>
                </a:solidFill>
                <a:latin typeface="Calibri" panose="020F0502020204030204" pitchFamily="34" charset="0"/>
                <a:cs typeface="Calibri" panose="020F0502020204030204" pitchFamily="34" charset="0"/>
              </a:rPr>
              <a:t>DEA </a:t>
            </a:r>
          </a:p>
          <a:p>
            <a:pPr algn="ctr"/>
            <a:r>
              <a:rPr lang="en-MY" sz="1600" b="0" i="0" u="none" strike="noStrike" baseline="0" dirty="0">
                <a:solidFill>
                  <a:srgbClr val="000000"/>
                </a:solidFill>
                <a:latin typeface="Calibri" panose="020F0502020204030204" pitchFamily="34" charset="0"/>
                <a:cs typeface="Calibri" panose="020F0502020204030204" pitchFamily="34" charset="0"/>
              </a:rPr>
              <a:t>1806 features </a:t>
            </a:r>
            <a:endParaRPr lang="en-MY" sz="1200" dirty="0">
              <a:solidFill>
                <a:schemeClr val="tx1"/>
              </a:solidFill>
              <a:latin typeface="Calibri" panose="020F0502020204030204" pitchFamily="34" charset="0"/>
              <a:cs typeface="Calibri" panose="020F0502020204030204" pitchFamily="34" charset="0"/>
            </a:endParaRPr>
          </a:p>
        </p:txBody>
      </p:sp>
      <p:sp>
        <p:nvSpPr>
          <p:cNvPr id="14" name="Arrow: Chevron 13">
            <a:extLst>
              <a:ext uri="{FF2B5EF4-FFF2-40B4-BE49-F238E27FC236}">
                <a16:creationId xmlns:a16="http://schemas.microsoft.com/office/drawing/2014/main" id="{36816E39-45AA-DB9D-317C-7AFF9D494044}"/>
              </a:ext>
            </a:extLst>
          </p:cNvPr>
          <p:cNvSpPr/>
          <p:nvPr/>
        </p:nvSpPr>
        <p:spPr>
          <a:xfrm>
            <a:off x="5603240" y="483649"/>
            <a:ext cx="2733040" cy="762000"/>
          </a:xfrm>
          <a:prstGeom prst="chevron">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MY" sz="1600" b="1" dirty="0">
                <a:solidFill>
                  <a:srgbClr val="000000"/>
                </a:solidFill>
                <a:latin typeface="Calibri" panose="020F0502020204030204" pitchFamily="34" charset="0"/>
                <a:cs typeface="Calibri" panose="020F0502020204030204" pitchFamily="34" charset="0"/>
              </a:rPr>
              <a:t>FEATURE SELECTION</a:t>
            </a:r>
          </a:p>
          <a:p>
            <a:pPr algn="ctr"/>
            <a:r>
              <a:rPr lang="en-MY" sz="1600" dirty="0">
                <a:solidFill>
                  <a:srgbClr val="000000"/>
                </a:solidFill>
                <a:latin typeface="Calibri" panose="020F0502020204030204" pitchFamily="34" charset="0"/>
                <a:cs typeface="Calibri" panose="020F0502020204030204" pitchFamily="34" charset="0"/>
              </a:rPr>
              <a:t>20 features </a:t>
            </a:r>
          </a:p>
        </p:txBody>
      </p:sp>
      <p:sp>
        <p:nvSpPr>
          <p:cNvPr id="15" name="TextBox 14">
            <a:extLst>
              <a:ext uri="{FF2B5EF4-FFF2-40B4-BE49-F238E27FC236}">
                <a16:creationId xmlns:a16="http://schemas.microsoft.com/office/drawing/2014/main" id="{2FAAD3C9-C719-B6BC-66DD-A54E07912919}"/>
              </a:ext>
            </a:extLst>
          </p:cNvPr>
          <p:cNvSpPr txBox="1"/>
          <p:nvPr/>
        </p:nvSpPr>
        <p:spPr>
          <a:xfrm>
            <a:off x="807720" y="4189786"/>
            <a:ext cx="2049780" cy="769441"/>
          </a:xfrm>
          <a:prstGeom prst="rect">
            <a:avLst/>
          </a:prstGeom>
          <a:noFill/>
        </p:spPr>
        <p:txBody>
          <a:bodyPr wrap="square" rtlCol="0">
            <a:spAutoFit/>
          </a:bodyPr>
          <a:lstStyle/>
          <a:p>
            <a:r>
              <a:rPr lang="en-US" dirty="0"/>
              <a:t>Note:</a:t>
            </a:r>
          </a:p>
          <a:p>
            <a:pPr marL="285750" indent="-285750">
              <a:buClr>
                <a:srgbClr val="FF0000"/>
              </a:buClr>
              <a:buFont typeface="Arial" panose="020B0604020202020204" pitchFamily="34" charset="0"/>
              <a:buChar char="•"/>
            </a:pPr>
            <a:r>
              <a:rPr lang="en-US" sz="1500" dirty="0">
                <a:solidFill>
                  <a:schemeClr val="accent1">
                    <a:lumMod val="75000"/>
                  </a:schemeClr>
                </a:solidFill>
                <a:latin typeface="+mn-lt"/>
                <a:ea typeface="+mn-ea"/>
                <a:cs typeface="+mn-cs"/>
              </a:rPr>
              <a:t>Upregulated</a:t>
            </a:r>
          </a:p>
          <a:p>
            <a:pPr marL="285750" indent="-285750">
              <a:buClr>
                <a:srgbClr val="00B050"/>
              </a:buClr>
              <a:buFont typeface="Arial" panose="020B0604020202020204" pitchFamily="34" charset="0"/>
              <a:buChar char="•"/>
            </a:pPr>
            <a:r>
              <a:rPr lang="en-US" sz="1500" dirty="0">
                <a:solidFill>
                  <a:srgbClr val="00B050"/>
                </a:solidFill>
                <a:latin typeface="+mn-lt"/>
                <a:ea typeface="+mn-ea"/>
                <a:cs typeface="+mn-cs"/>
              </a:rPr>
              <a:t>Downregulated</a:t>
            </a:r>
            <a:endParaRPr lang="en-MY" sz="1500" dirty="0">
              <a:solidFill>
                <a:srgbClr val="00B050"/>
              </a:solidFill>
              <a:latin typeface="+mn-lt"/>
              <a:ea typeface="+mn-ea"/>
              <a:cs typeface="+mn-cs"/>
            </a:endParaRPr>
          </a:p>
        </p:txBody>
      </p:sp>
    </p:spTree>
    <p:extLst>
      <p:ext uri="{BB962C8B-B14F-4D97-AF65-F5344CB8AC3E}">
        <p14:creationId xmlns:p14="http://schemas.microsoft.com/office/powerpoint/2010/main" val="3702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9ED9BF-6A1B-3499-FDB3-F19588961B96}"/>
              </a:ext>
            </a:extLst>
          </p:cNvPr>
          <p:cNvSpPr>
            <a:spLocks noGrp="1"/>
          </p:cNvSpPr>
          <p:nvPr>
            <p:ph type="body" idx="1"/>
          </p:nvPr>
        </p:nvSpPr>
        <p:spPr>
          <a:xfrm>
            <a:off x="1402833" y="1537384"/>
            <a:ext cx="4875292" cy="2876451"/>
          </a:xfrm>
        </p:spPr>
        <p:txBody>
          <a:bodyPr/>
          <a:lstStyle/>
          <a:p>
            <a:pPr marL="285704" indent="-285704">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Kernel = rbf </a:t>
            </a:r>
          </a:p>
          <a:p>
            <a:pPr marL="742823" lvl="1" indent="-285704">
              <a:buFont typeface="Arial" panose="020B0604020202020204" pitchFamily="34" charset="0"/>
              <a:buChar char="•"/>
            </a:pPr>
            <a:r>
              <a:rPr lang="en-MY" sz="1800" b="0" i="0" dirty="0">
                <a:solidFill>
                  <a:srgbClr val="111111"/>
                </a:solidFill>
                <a:effectLst/>
                <a:latin typeface="Times New Roman" panose="02020603050405020304" pitchFamily="18" charset="0"/>
                <a:cs typeface="Times New Roman" panose="02020603050405020304" pitchFamily="18" charset="0"/>
              </a:rPr>
              <a:t>Radial basis function</a:t>
            </a:r>
            <a:br>
              <a:rPr lang="en-MY" sz="1800" b="0" i="0" dirty="0">
                <a:solidFill>
                  <a:srgbClr val="111111"/>
                </a:solidFill>
                <a:effectLst/>
                <a:latin typeface="Times New Roman" panose="02020603050405020304" pitchFamily="18" charset="0"/>
                <a:cs typeface="Times New Roman" panose="02020603050405020304" pitchFamily="18" charset="0"/>
              </a:rPr>
            </a:br>
            <a:endParaRPr lang="en-US" sz="1400" dirty="0">
              <a:solidFill>
                <a:srgbClr val="000000"/>
              </a:solidFill>
              <a:latin typeface="Times New Roman" panose="02020603050405020304" pitchFamily="18" charset="0"/>
              <a:cs typeface="Times New Roman" panose="02020603050405020304" pitchFamily="18" charset="0"/>
            </a:endParaRPr>
          </a:p>
          <a:p>
            <a:pPr marL="285704" indent="-285704">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C = 1 </a:t>
            </a:r>
          </a:p>
          <a:p>
            <a:pPr marL="742823" lvl="1" indent="-285704">
              <a:buFont typeface="Arial" panose="020B0604020202020204" pitchFamily="34" charset="0"/>
              <a:buChar char="•"/>
            </a:pPr>
            <a:r>
              <a:rPr lang="en-MY" sz="1600" dirty="0">
                <a:solidFill>
                  <a:srgbClr val="111111"/>
                </a:solidFill>
                <a:latin typeface="Times New Roman" panose="02020603050405020304" pitchFamily="18" charset="0"/>
                <a:cs typeface="Times New Roman" panose="02020603050405020304" pitchFamily="18" charset="0"/>
              </a:rPr>
              <a:t>Regularization Parameter</a:t>
            </a:r>
            <a:br>
              <a:rPr lang="en-MY" sz="1600" dirty="0">
                <a:solidFill>
                  <a:srgbClr val="111111"/>
                </a:solidFill>
                <a:latin typeface="Times New Roman" panose="02020603050405020304" pitchFamily="18" charset="0"/>
                <a:cs typeface="Times New Roman" panose="02020603050405020304" pitchFamily="18" charset="0"/>
              </a:rPr>
            </a:br>
            <a:endParaRPr lang="en-US" sz="1600" dirty="0">
              <a:solidFill>
                <a:srgbClr val="111111"/>
              </a:solidFill>
              <a:latin typeface="Times New Roman" panose="02020603050405020304" pitchFamily="18" charset="0"/>
              <a:cs typeface="Times New Roman" panose="02020603050405020304" pitchFamily="18" charset="0"/>
            </a:endParaRPr>
          </a:p>
          <a:p>
            <a:pPr marL="285704" indent="-285704">
              <a:buFont typeface="Arial" panose="020B0604020202020204" pitchFamily="34" charset="0"/>
              <a:buChar char="•"/>
            </a:pPr>
            <a:r>
              <a:rPr lang="en-US" sz="1800" dirty="0">
                <a:solidFill>
                  <a:srgbClr val="000000"/>
                </a:solidFill>
                <a:latin typeface="Times New Roman" panose="02020603050405020304" pitchFamily="18" charset="0"/>
                <a:cs typeface="Times New Roman" panose="02020603050405020304" pitchFamily="18" charset="0"/>
              </a:rPr>
              <a:t>Gamma = 0.1 </a:t>
            </a:r>
          </a:p>
          <a:p>
            <a:pPr marL="742823" lvl="1" indent="-285704">
              <a:buFont typeface="Arial" panose="020B0604020202020204" pitchFamily="34" charset="0"/>
              <a:buChar char="•"/>
            </a:pPr>
            <a:r>
              <a:rPr lang="en-US" sz="1400" dirty="0">
                <a:solidFill>
                  <a:srgbClr val="000000"/>
                </a:solidFill>
                <a:latin typeface="Times New Roman" panose="02020603050405020304" pitchFamily="18" charset="0"/>
                <a:cs typeface="Times New Roman" panose="02020603050405020304" pitchFamily="18" charset="0"/>
              </a:rPr>
              <a:t>K</a:t>
            </a:r>
            <a:r>
              <a:rPr lang="en-MY" sz="1600" dirty="0">
                <a:solidFill>
                  <a:srgbClr val="111111"/>
                </a:solidFill>
                <a:latin typeface="Times New Roman" panose="02020603050405020304" pitchFamily="18" charset="0"/>
                <a:cs typeface="Times New Roman" panose="02020603050405020304" pitchFamily="18" charset="0"/>
              </a:rPr>
              <a:t>ernel coefficient</a:t>
            </a:r>
          </a:p>
        </p:txBody>
      </p:sp>
      <p:sp>
        <p:nvSpPr>
          <p:cNvPr id="3" name="Title 2">
            <a:extLst>
              <a:ext uri="{FF2B5EF4-FFF2-40B4-BE49-F238E27FC236}">
                <a16:creationId xmlns:a16="http://schemas.microsoft.com/office/drawing/2014/main" id="{0CBF011D-303B-7428-7273-4827B9D3F1A1}"/>
              </a:ext>
            </a:extLst>
          </p:cNvPr>
          <p:cNvSpPr>
            <a:spLocks noGrp="1"/>
          </p:cNvSpPr>
          <p:nvPr>
            <p:ph type="title"/>
          </p:nvPr>
        </p:nvSpPr>
        <p:spPr>
          <a:xfrm>
            <a:off x="611129" y="654126"/>
            <a:ext cx="7921741" cy="572700"/>
          </a:xfrm>
        </p:spPr>
        <p:txBody>
          <a:bodyPr/>
          <a:lstStyle/>
          <a:p>
            <a:pPr algn="ctr"/>
            <a:r>
              <a:rPr lang="en-US" sz="2800" dirty="0"/>
              <a:t>Tuned Hyper</a:t>
            </a:r>
            <a:r>
              <a:rPr lang="en-US" altLang="zh-CN" sz="2800" dirty="0"/>
              <a:t>parameters for SVM model</a:t>
            </a:r>
            <a:endParaRPr lang="en-MY" sz="2800" dirty="0"/>
          </a:p>
        </p:txBody>
      </p:sp>
      <p:pic>
        <p:nvPicPr>
          <p:cNvPr id="9" name="Picture 8" descr="A grid of blue circles and arrows&#10;&#10;Description automatically generated">
            <a:extLst>
              <a:ext uri="{FF2B5EF4-FFF2-40B4-BE49-F238E27FC236}">
                <a16:creationId xmlns:a16="http://schemas.microsoft.com/office/drawing/2014/main" id="{CDD20AF1-F9E8-4295-A170-1BBB5FB0D313}"/>
              </a:ext>
            </a:extLst>
          </p:cNvPr>
          <p:cNvPicPr>
            <a:picLocks noChangeAspect="1"/>
          </p:cNvPicPr>
          <p:nvPr/>
        </p:nvPicPr>
        <p:blipFill>
          <a:blip r:embed="rId2"/>
          <a:stretch>
            <a:fillRect/>
          </a:stretch>
        </p:blipFill>
        <p:spPr>
          <a:xfrm>
            <a:off x="4890705" y="1537383"/>
            <a:ext cx="3487327" cy="2876452"/>
          </a:xfrm>
          <a:prstGeom prst="rect">
            <a:avLst/>
          </a:prstGeom>
        </p:spPr>
      </p:pic>
    </p:spTree>
    <p:extLst>
      <p:ext uri="{BB962C8B-B14F-4D97-AF65-F5344CB8AC3E}">
        <p14:creationId xmlns:p14="http://schemas.microsoft.com/office/powerpoint/2010/main" val="95256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7C939FB-D799-99CE-8935-890038562B06}"/>
              </a:ext>
            </a:extLst>
          </p:cNvPr>
          <p:cNvGraphicFramePr>
            <a:graphicFrameLocks noGrp="1"/>
          </p:cNvGraphicFramePr>
          <p:nvPr>
            <p:extLst>
              <p:ext uri="{D42A27DB-BD31-4B8C-83A1-F6EECF244321}">
                <p14:modId xmlns:p14="http://schemas.microsoft.com/office/powerpoint/2010/main" val="2922707252"/>
              </p:ext>
            </p:extLst>
          </p:nvPr>
        </p:nvGraphicFramePr>
        <p:xfrm>
          <a:off x="1623059" y="1949450"/>
          <a:ext cx="5897880" cy="1880870"/>
        </p:xfrm>
        <a:graphic>
          <a:graphicData uri="http://schemas.openxmlformats.org/drawingml/2006/table">
            <a:tbl>
              <a:tblPr firstRow="1" bandRow="1">
                <a:tableStyleId>{F5AB1C69-6EDB-4FF4-983F-18BD219EF322}</a:tableStyleId>
              </a:tblPr>
              <a:tblGrid>
                <a:gridCol w="2956561">
                  <a:extLst>
                    <a:ext uri="{9D8B030D-6E8A-4147-A177-3AD203B41FA5}">
                      <a16:colId xmlns:a16="http://schemas.microsoft.com/office/drawing/2014/main" val="2264916999"/>
                    </a:ext>
                  </a:extLst>
                </a:gridCol>
                <a:gridCol w="2941319">
                  <a:extLst>
                    <a:ext uri="{9D8B030D-6E8A-4147-A177-3AD203B41FA5}">
                      <a16:colId xmlns:a16="http://schemas.microsoft.com/office/drawing/2014/main" val="667494543"/>
                    </a:ext>
                  </a:extLst>
                </a:gridCol>
              </a:tblGrid>
              <a:tr h="397510">
                <a:tc gridSpan="2">
                  <a:txBody>
                    <a:bodyPr/>
                    <a:lstStyle/>
                    <a:p>
                      <a:pPr algn="ctr"/>
                      <a:r>
                        <a:rPr lang="en-US" sz="1800" dirty="0">
                          <a:solidFill>
                            <a:srgbClr val="000000"/>
                          </a:solidFill>
                        </a:rPr>
                        <a:t>Model Performance after 5-Fold Cross Validation</a:t>
                      </a:r>
                      <a:endParaRPr lang="en-MY" sz="1800" dirty="0">
                        <a:solidFill>
                          <a:srgbClr val="000000"/>
                        </a:solidFill>
                      </a:endParaRPr>
                    </a:p>
                  </a:txBody>
                  <a:tcPr/>
                </a:tc>
                <a:tc hMerge="1">
                  <a:txBody>
                    <a:bodyPr/>
                    <a:lstStyle/>
                    <a:p>
                      <a:endParaRPr lang="en-MY" dirty="0">
                        <a:solidFill>
                          <a:srgbClr val="000000"/>
                        </a:solidFill>
                      </a:endParaRPr>
                    </a:p>
                  </a:txBody>
                  <a:tcPr/>
                </a:tc>
                <a:extLst>
                  <a:ext uri="{0D108BD9-81ED-4DB2-BD59-A6C34878D82A}">
                    <a16:rowId xmlns:a16="http://schemas.microsoft.com/office/drawing/2014/main" val="388351741"/>
                  </a:ext>
                </a:extLst>
              </a:tr>
              <a:tr h="370840">
                <a:tc>
                  <a:txBody>
                    <a:bodyPr/>
                    <a:lstStyle/>
                    <a:p>
                      <a:pPr algn="ctr"/>
                      <a:r>
                        <a:rPr lang="en-US" sz="1600" dirty="0">
                          <a:solidFill>
                            <a:srgbClr val="000000"/>
                          </a:solidFill>
                        </a:rPr>
                        <a:t>Mean Accuracy</a:t>
                      </a:r>
                      <a:endParaRPr lang="en-MY" sz="1600" dirty="0">
                        <a:solidFill>
                          <a:srgbClr val="000000"/>
                        </a:solidFill>
                      </a:endParaRPr>
                    </a:p>
                  </a:txBody>
                  <a:tcPr/>
                </a:tc>
                <a:tc>
                  <a:txBody>
                    <a:bodyPr/>
                    <a:lstStyle/>
                    <a:p>
                      <a:pPr algn="ctr"/>
                      <a:r>
                        <a:rPr lang="en-US" sz="1600" dirty="0">
                          <a:solidFill>
                            <a:srgbClr val="000000"/>
                          </a:solidFill>
                        </a:rPr>
                        <a:t>0.9214</a:t>
                      </a:r>
                      <a:endParaRPr lang="en-MY" sz="1600" dirty="0">
                        <a:solidFill>
                          <a:srgbClr val="000000"/>
                        </a:solidFill>
                      </a:endParaRPr>
                    </a:p>
                  </a:txBody>
                  <a:tcPr/>
                </a:tc>
                <a:extLst>
                  <a:ext uri="{0D108BD9-81ED-4DB2-BD59-A6C34878D82A}">
                    <a16:rowId xmlns:a16="http://schemas.microsoft.com/office/drawing/2014/main" val="2816972867"/>
                  </a:ext>
                </a:extLst>
              </a:tr>
              <a:tr h="370840">
                <a:tc>
                  <a:txBody>
                    <a:bodyPr/>
                    <a:lstStyle/>
                    <a:p>
                      <a:pPr algn="ctr"/>
                      <a:r>
                        <a:rPr lang="en-US" sz="1600" dirty="0">
                          <a:solidFill>
                            <a:srgbClr val="000000"/>
                          </a:solidFill>
                        </a:rPr>
                        <a:t>Mean Precision</a:t>
                      </a:r>
                      <a:endParaRPr lang="en-MY" sz="1600" dirty="0">
                        <a:solidFill>
                          <a:srgbClr val="000000"/>
                        </a:solidFill>
                      </a:endParaRPr>
                    </a:p>
                  </a:txBody>
                  <a:tcPr/>
                </a:tc>
                <a:tc>
                  <a:txBody>
                    <a:bodyPr/>
                    <a:lstStyle/>
                    <a:p>
                      <a:pPr algn="ctr"/>
                      <a:r>
                        <a:rPr lang="en-US" sz="1600" dirty="0">
                          <a:solidFill>
                            <a:srgbClr val="000000"/>
                          </a:solidFill>
                        </a:rPr>
                        <a:t>0.8814</a:t>
                      </a:r>
                      <a:endParaRPr lang="en-MY" sz="1600" dirty="0">
                        <a:solidFill>
                          <a:srgbClr val="000000"/>
                        </a:solidFill>
                      </a:endParaRPr>
                    </a:p>
                  </a:txBody>
                  <a:tcPr/>
                </a:tc>
                <a:extLst>
                  <a:ext uri="{0D108BD9-81ED-4DB2-BD59-A6C34878D82A}">
                    <a16:rowId xmlns:a16="http://schemas.microsoft.com/office/drawing/2014/main" val="1494464520"/>
                  </a:ext>
                </a:extLst>
              </a:tr>
              <a:tr h="370840">
                <a:tc>
                  <a:txBody>
                    <a:bodyPr/>
                    <a:lstStyle/>
                    <a:p>
                      <a:pPr algn="ctr"/>
                      <a:r>
                        <a:rPr lang="en-US" sz="1600" dirty="0">
                          <a:solidFill>
                            <a:srgbClr val="000000"/>
                          </a:solidFill>
                        </a:rPr>
                        <a:t>Mean Recall</a:t>
                      </a:r>
                      <a:endParaRPr lang="en-MY" sz="1600" dirty="0">
                        <a:solidFill>
                          <a:srgbClr val="000000"/>
                        </a:solidFill>
                      </a:endParaRPr>
                    </a:p>
                  </a:txBody>
                  <a:tcPr/>
                </a:tc>
                <a:tc>
                  <a:txBody>
                    <a:bodyPr/>
                    <a:lstStyle/>
                    <a:p>
                      <a:pPr algn="ctr"/>
                      <a:r>
                        <a:rPr lang="en-US" sz="1600" dirty="0">
                          <a:solidFill>
                            <a:srgbClr val="000000"/>
                          </a:solidFill>
                        </a:rPr>
                        <a:t>1.0000</a:t>
                      </a:r>
                      <a:endParaRPr lang="en-MY" sz="1600" dirty="0">
                        <a:solidFill>
                          <a:srgbClr val="000000"/>
                        </a:solidFill>
                      </a:endParaRPr>
                    </a:p>
                  </a:txBody>
                  <a:tcPr/>
                </a:tc>
                <a:extLst>
                  <a:ext uri="{0D108BD9-81ED-4DB2-BD59-A6C34878D82A}">
                    <a16:rowId xmlns:a16="http://schemas.microsoft.com/office/drawing/2014/main" val="3529693300"/>
                  </a:ext>
                </a:extLst>
              </a:tr>
              <a:tr h="370840">
                <a:tc>
                  <a:txBody>
                    <a:bodyPr/>
                    <a:lstStyle/>
                    <a:p>
                      <a:pPr algn="ctr"/>
                      <a:r>
                        <a:rPr lang="en-US" sz="1600" dirty="0">
                          <a:solidFill>
                            <a:srgbClr val="000000"/>
                          </a:solidFill>
                        </a:rPr>
                        <a:t>Mean F1-score</a:t>
                      </a:r>
                      <a:endParaRPr lang="en-MY" sz="1600" dirty="0">
                        <a:solidFill>
                          <a:srgbClr val="000000"/>
                        </a:solidFill>
                      </a:endParaRPr>
                    </a:p>
                  </a:txBody>
                  <a:tcPr/>
                </a:tc>
                <a:tc>
                  <a:txBody>
                    <a:bodyPr/>
                    <a:lstStyle/>
                    <a:p>
                      <a:pPr algn="ctr"/>
                      <a:r>
                        <a:rPr lang="en-US" sz="1600" dirty="0">
                          <a:solidFill>
                            <a:srgbClr val="000000"/>
                          </a:solidFill>
                        </a:rPr>
                        <a:t>0.9338</a:t>
                      </a:r>
                      <a:endParaRPr lang="en-MY" sz="1600" dirty="0">
                        <a:solidFill>
                          <a:srgbClr val="000000"/>
                        </a:solidFill>
                      </a:endParaRPr>
                    </a:p>
                  </a:txBody>
                  <a:tcPr/>
                </a:tc>
                <a:extLst>
                  <a:ext uri="{0D108BD9-81ED-4DB2-BD59-A6C34878D82A}">
                    <a16:rowId xmlns:a16="http://schemas.microsoft.com/office/drawing/2014/main" val="805399804"/>
                  </a:ext>
                </a:extLst>
              </a:tr>
            </a:tbl>
          </a:graphicData>
        </a:graphic>
      </p:graphicFrame>
      <p:sp>
        <p:nvSpPr>
          <p:cNvPr id="10" name="Title 2">
            <a:extLst>
              <a:ext uri="{FF2B5EF4-FFF2-40B4-BE49-F238E27FC236}">
                <a16:creationId xmlns:a16="http://schemas.microsoft.com/office/drawing/2014/main" id="{4A0636AA-3025-1578-B9E3-EE46458A0290}"/>
              </a:ext>
            </a:extLst>
          </p:cNvPr>
          <p:cNvSpPr>
            <a:spLocks noGrp="1"/>
          </p:cNvSpPr>
          <p:nvPr>
            <p:ph type="title"/>
          </p:nvPr>
        </p:nvSpPr>
        <p:spPr>
          <a:xfrm>
            <a:off x="611129" y="1027506"/>
            <a:ext cx="7921741" cy="572700"/>
          </a:xfrm>
        </p:spPr>
        <p:txBody>
          <a:bodyPr/>
          <a:lstStyle/>
          <a:p>
            <a:pPr algn="ctr"/>
            <a:r>
              <a:rPr lang="en-US" sz="2800" dirty="0"/>
              <a:t>Performance Evaluation</a:t>
            </a:r>
            <a:endParaRPr lang="en-MY" sz="2800" dirty="0"/>
          </a:p>
        </p:txBody>
      </p:sp>
    </p:spTree>
    <p:extLst>
      <p:ext uri="{BB962C8B-B14F-4D97-AF65-F5344CB8AC3E}">
        <p14:creationId xmlns:p14="http://schemas.microsoft.com/office/powerpoint/2010/main" val="7833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9FC77D3-6ED8-1BA8-0683-6F5AB2AEEA6D}"/>
              </a:ext>
            </a:extLst>
          </p:cNvPr>
          <p:cNvSpPr>
            <a:spLocks noGrp="1"/>
          </p:cNvSpPr>
          <p:nvPr>
            <p:ph type="body" idx="1"/>
          </p:nvPr>
        </p:nvSpPr>
        <p:spPr>
          <a:xfrm>
            <a:off x="987480" y="1697112"/>
            <a:ext cx="3416940" cy="2221716"/>
          </a:xfrm>
        </p:spPr>
        <p:txBody>
          <a:bodyPr/>
          <a:lstStyle/>
          <a:p>
            <a:pPr marL="114281" indent="0">
              <a:lnSpc>
                <a:spcPct val="150000"/>
              </a:lnSpc>
              <a:buNone/>
            </a:pPr>
            <a:r>
              <a:rPr lang="en-US" dirty="0"/>
              <a:t>ACOXL</a:t>
            </a:r>
          </a:p>
          <a:p>
            <a:pPr>
              <a:lnSpc>
                <a:spcPct val="150000"/>
              </a:lnSpc>
            </a:pPr>
            <a:r>
              <a:rPr lang="en-US" sz="1400" dirty="0"/>
              <a:t>Lipid metabolism</a:t>
            </a:r>
          </a:p>
          <a:p>
            <a:pPr>
              <a:lnSpc>
                <a:spcPct val="150000"/>
              </a:lnSpc>
            </a:pPr>
            <a:r>
              <a:rPr lang="en-MY" sz="1400" dirty="0"/>
              <a:t>Homeostasis</a:t>
            </a:r>
          </a:p>
          <a:p>
            <a:pPr algn="l">
              <a:lnSpc>
                <a:spcPct val="150000"/>
              </a:lnSpc>
            </a:pPr>
            <a:r>
              <a:rPr lang="en-MY" sz="1400" dirty="0"/>
              <a:t>Neuronal membrane integrity</a:t>
            </a:r>
          </a:p>
          <a:p>
            <a:pPr algn="l">
              <a:lnSpc>
                <a:spcPct val="150000"/>
              </a:lnSpc>
            </a:pPr>
            <a:r>
              <a:rPr lang="en-MY" sz="1400" dirty="0"/>
              <a:t>Neurotransmitter function</a:t>
            </a:r>
          </a:p>
          <a:p>
            <a:pPr algn="l">
              <a:lnSpc>
                <a:spcPct val="150000"/>
              </a:lnSpc>
            </a:pPr>
            <a:r>
              <a:rPr lang="en-MY" sz="1400" dirty="0"/>
              <a:t>Myelin maintenance</a:t>
            </a:r>
          </a:p>
        </p:txBody>
      </p:sp>
      <p:sp>
        <p:nvSpPr>
          <p:cNvPr id="7" name="Title 6">
            <a:extLst>
              <a:ext uri="{FF2B5EF4-FFF2-40B4-BE49-F238E27FC236}">
                <a16:creationId xmlns:a16="http://schemas.microsoft.com/office/drawing/2014/main" id="{5243E1E8-F3F2-9594-CCAE-17424F5D808D}"/>
              </a:ext>
            </a:extLst>
          </p:cNvPr>
          <p:cNvSpPr>
            <a:spLocks noGrp="1"/>
          </p:cNvSpPr>
          <p:nvPr>
            <p:ph type="title"/>
          </p:nvPr>
        </p:nvSpPr>
        <p:spPr>
          <a:xfrm>
            <a:off x="713100" y="763017"/>
            <a:ext cx="7717800" cy="572700"/>
          </a:xfrm>
        </p:spPr>
        <p:txBody>
          <a:bodyPr/>
          <a:lstStyle/>
          <a:p>
            <a:r>
              <a:rPr lang="en-US" dirty="0"/>
              <a:t>Function of the genes</a:t>
            </a:r>
            <a:endParaRPr lang="en-MY" dirty="0"/>
          </a:p>
        </p:txBody>
      </p:sp>
      <p:sp>
        <p:nvSpPr>
          <p:cNvPr id="6" name="Text Placeholder 4">
            <a:extLst>
              <a:ext uri="{FF2B5EF4-FFF2-40B4-BE49-F238E27FC236}">
                <a16:creationId xmlns:a16="http://schemas.microsoft.com/office/drawing/2014/main" id="{D3703BCC-790E-2965-6182-C1D54CF36949}"/>
              </a:ext>
            </a:extLst>
          </p:cNvPr>
          <p:cNvSpPr txBox="1">
            <a:spLocks/>
          </p:cNvSpPr>
          <p:nvPr/>
        </p:nvSpPr>
        <p:spPr>
          <a:xfrm>
            <a:off x="4572000" y="1697112"/>
            <a:ext cx="3584520" cy="19016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23" marR="0" lvl="0" indent="-342842" algn="l" rtl="0">
              <a:lnSpc>
                <a:spcPct val="100000"/>
              </a:lnSpc>
              <a:spcBef>
                <a:spcPts val="0"/>
              </a:spcBef>
              <a:spcAft>
                <a:spcPts val="0"/>
              </a:spcAft>
              <a:buClr>
                <a:schemeClr val="dk2"/>
              </a:buClr>
              <a:buSzPts val="1800"/>
              <a:buFont typeface="Open Sans" panose="020B0606030504020204"/>
              <a:buChar char="●"/>
              <a:defRPr sz="16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242" marR="0" lvl="1"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366" marR="0" lvl="2"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488" marR="0" lvl="3"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5610" marR="0" lvl="4"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2730" marR="0" lvl="5"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199851" marR="0" lvl="6"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6974" marR="0" lvl="7"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093" marR="0" lvl="8" indent="-317445" algn="l" rtl="0">
              <a:lnSpc>
                <a:spcPct val="100000"/>
              </a:lnSpc>
              <a:spcBef>
                <a:spcPts val="1600"/>
              </a:spcBef>
              <a:spcAft>
                <a:spcPts val="160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14281" indent="0">
              <a:lnSpc>
                <a:spcPct val="150000"/>
              </a:lnSpc>
              <a:buFont typeface="Open Sans" panose="020B0606030504020204"/>
              <a:buNone/>
            </a:pPr>
            <a:r>
              <a:rPr lang="en-MY" dirty="0"/>
              <a:t>PIK3R6</a:t>
            </a:r>
          </a:p>
          <a:p>
            <a:pPr>
              <a:lnSpc>
                <a:spcPct val="150000"/>
              </a:lnSpc>
            </a:pPr>
            <a:r>
              <a:rPr lang="en-MY" sz="1400" dirty="0"/>
              <a:t>Phosphoinositide 3-kinase gamma</a:t>
            </a:r>
          </a:p>
          <a:p>
            <a:pPr>
              <a:lnSpc>
                <a:spcPct val="150000"/>
              </a:lnSpc>
            </a:pPr>
            <a:r>
              <a:rPr lang="en-MY" sz="1400" dirty="0"/>
              <a:t>Neurodevelopment</a:t>
            </a:r>
          </a:p>
          <a:p>
            <a:pPr>
              <a:lnSpc>
                <a:spcPct val="150000"/>
              </a:lnSpc>
            </a:pPr>
            <a:r>
              <a:rPr lang="en-MY" sz="1400" dirty="0"/>
              <a:t>Synaptic neuroplasticity</a:t>
            </a:r>
          </a:p>
          <a:p>
            <a:pPr>
              <a:lnSpc>
                <a:spcPct val="150000"/>
              </a:lnSpc>
            </a:pPr>
            <a:r>
              <a:rPr lang="en-MY" sz="1400" dirty="0"/>
              <a:t>Neuronal survival signalling </a:t>
            </a:r>
          </a:p>
        </p:txBody>
      </p:sp>
    </p:spTree>
    <p:extLst>
      <p:ext uri="{BB962C8B-B14F-4D97-AF65-F5344CB8AC3E}">
        <p14:creationId xmlns:p14="http://schemas.microsoft.com/office/powerpoint/2010/main" val="49708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243E1E8-F3F2-9594-CCAE-17424F5D808D}"/>
              </a:ext>
            </a:extLst>
          </p:cNvPr>
          <p:cNvSpPr>
            <a:spLocks noGrp="1"/>
          </p:cNvSpPr>
          <p:nvPr>
            <p:ph type="title"/>
          </p:nvPr>
        </p:nvSpPr>
        <p:spPr>
          <a:xfrm>
            <a:off x="713100" y="785877"/>
            <a:ext cx="7717800" cy="572700"/>
          </a:xfrm>
        </p:spPr>
        <p:txBody>
          <a:bodyPr/>
          <a:lstStyle/>
          <a:p>
            <a:r>
              <a:rPr lang="en-US" dirty="0"/>
              <a:t>Function of the genes</a:t>
            </a:r>
            <a:endParaRPr lang="en-MY" dirty="0"/>
          </a:p>
        </p:txBody>
      </p:sp>
      <p:sp>
        <p:nvSpPr>
          <p:cNvPr id="4" name="Text Placeholder 4">
            <a:extLst>
              <a:ext uri="{FF2B5EF4-FFF2-40B4-BE49-F238E27FC236}">
                <a16:creationId xmlns:a16="http://schemas.microsoft.com/office/drawing/2014/main" id="{73F970C2-5366-570D-C0AD-2DB9C233E3A4}"/>
              </a:ext>
            </a:extLst>
          </p:cNvPr>
          <p:cNvSpPr txBox="1">
            <a:spLocks/>
          </p:cNvSpPr>
          <p:nvPr/>
        </p:nvSpPr>
        <p:spPr>
          <a:xfrm>
            <a:off x="4637400" y="1613292"/>
            <a:ext cx="3916680" cy="2419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23" marR="0" lvl="0" indent="-342842" algn="l" rtl="0">
              <a:lnSpc>
                <a:spcPct val="100000"/>
              </a:lnSpc>
              <a:spcBef>
                <a:spcPts val="0"/>
              </a:spcBef>
              <a:spcAft>
                <a:spcPts val="0"/>
              </a:spcAft>
              <a:buClr>
                <a:schemeClr val="dk2"/>
              </a:buClr>
              <a:buSzPts val="1800"/>
              <a:buFont typeface="Open Sans" panose="020B0606030504020204"/>
              <a:buChar char="●"/>
              <a:defRPr sz="16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242" marR="0" lvl="1"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366" marR="0" lvl="2"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488" marR="0" lvl="3"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5610" marR="0" lvl="4"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2730" marR="0" lvl="5"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199851" marR="0" lvl="6"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6974" marR="0" lvl="7"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093" marR="0" lvl="8" indent="-317445" algn="l" rtl="0">
              <a:lnSpc>
                <a:spcPct val="100000"/>
              </a:lnSpc>
              <a:spcBef>
                <a:spcPts val="1600"/>
              </a:spcBef>
              <a:spcAft>
                <a:spcPts val="160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14281" indent="0">
              <a:lnSpc>
                <a:spcPct val="150000"/>
              </a:lnSpc>
              <a:buNone/>
            </a:pPr>
            <a:r>
              <a:rPr lang="en-US" dirty="0"/>
              <a:t>SLC22A18AS</a:t>
            </a:r>
          </a:p>
          <a:p>
            <a:pPr>
              <a:lnSpc>
                <a:spcPct val="150000"/>
              </a:lnSpc>
            </a:pPr>
            <a:r>
              <a:rPr lang="en-US" sz="1400" dirty="0"/>
              <a:t>Downregulate the expression of SLC22A18 gene</a:t>
            </a:r>
          </a:p>
          <a:p>
            <a:pPr>
              <a:lnSpc>
                <a:spcPct val="150000"/>
              </a:lnSpc>
            </a:pPr>
            <a:r>
              <a:rPr lang="en-US" sz="1400" dirty="0"/>
              <a:t>Brain tumor suppressor</a:t>
            </a:r>
            <a:endParaRPr lang="en-MY" sz="1400" dirty="0"/>
          </a:p>
          <a:p>
            <a:pPr algn="l">
              <a:lnSpc>
                <a:spcPct val="150000"/>
              </a:lnSpc>
            </a:pPr>
            <a:r>
              <a:rPr lang="en-MY" sz="1400" dirty="0"/>
              <a:t>Promoter methylation associated with glioma</a:t>
            </a:r>
            <a:endParaRPr lang="en-US" sz="1400" dirty="0"/>
          </a:p>
        </p:txBody>
      </p:sp>
      <p:sp>
        <p:nvSpPr>
          <p:cNvPr id="6" name="Text Placeholder 4">
            <a:extLst>
              <a:ext uri="{FF2B5EF4-FFF2-40B4-BE49-F238E27FC236}">
                <a16:creationId xmlns:a16="http://schemas.microsoft.com/office/drawing/2014/main" id="{8044A6DF-8A21-3466-410A-C494A858CE01}"/>
              </a:ext>
            </a:extLst>
          </p:cNvPr>
          <p:cNvSpPr txBox="1">
            <a:spLocks/>
          </p:cNvSpPr>
          <p:nvPr/>
        </p:nvSpPr>
        <p:spPr>
          <a:xfrm>
            <a:off x="655320" y="1613292"/>
            <a:ext cx="3916680" cy="241983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23" marR="0" lvl="0" indent="-342842" algn="l" rtl="0">
              <a:lnSpc>
                <a:spcPct val="100000"/>
              </a:lnSpc>
              <a:spcBef>
                <a:spcPts val="0"/>
              </a:spcBef>
              <a:spcAft>
                <a:spcPts val="0"/>
              </a:spcAft>
              <a:buClr>
                <a:schemeClr val="dk2"/>
              </a:buClr>
              <a:buSzPts val="1800"/>
              <a:buFont typeface="Open Sans" panose="020B0606030504020204"/>
              <a:buChar char="●"/>
              <a:defRPr sz="16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242" marR="0" lvl="1"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366" marR="0" lvl="2"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488" marR="0" lvl="3"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5610" marR="0" lvl="4"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2730" marR="0" lvl="5"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199851" marR="0" lvl="6"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6974" marR="0" lvl="7"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093" marR="0" lvl="8" indent="-317445" algn="l" rtl="0">
              <a:lnSpc>
                <a:spcPct val="100000"/>
              </a:lnSpc>
              <a:spcBef>
                <a:spcPts val="1600"/>
              </a:spcBef>
              <a:spcAft>
                <a:spcPts val="160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14281" indent="0">
              <a:lnSpc>
                <a:spcPct val="150000"/>
              </a:lnSpc>
              <a:buNone/>
            </a:pPr>
            <a:r>
              <a:rPr lang="en-US" dirty="0"/>
              <a:t>CRLF1</a:t>
            </a:r>
          </a:p>
          <a:p>
            <a:pPr>
              <a:lnSpc>
                <a:spcPct val="150000"/>
              </a:lnSpc>
            </a:pPr>
            <a:r>
              <a:rPr lang="en-US" sz="1400" dirty="0"/>
              <a:t>Cytokine receptor-like factor 1</a:t>
            </a:r>
          </a:p>
          <a:p>
            <a:pPr>
              <a:lnSpc>
                <a:spcPct val="150000"/>
              </a:lnSpc>
            </a:pPr>
            <a:r>
              <a:rPr lang="en-US" sz="1400" dirty="0"/>
              <a:t>Nerve cell development and function</a:t>
            </a:r>
          </a:p>
          <a:p>
            <a:pPr>
              <a:lnSpc>
                <a:spcPct val="150000"/>
              </a:lnSpc>
            </a:pPr>
            <a:r>
              <a:rPr lang="en-US" sz="1400" dirty="0"/>
              <a:t>Motor neurons</a:t>
            </a:r>
          </a:p>
          <a:p>
            <a:pPr>
              <a:lnSpc>
                <a:spcPct val="150000"/>
              </a:lnSpc>
            </a:pPr>
            <a:r>
              <a:rPr lang="en-MY" sz="1400" dirty="0"/>
              <a:t>Cognition, emotion regulation</a:t>
            </a:r>
          </a:p>
          <a:p>
            <a:pPr>
              <a:lnSpc>
                <a:spcPct val="150000"/>
              </a:lnSpc>
            </a:pPr>
            <a:r>
              <a:rPr lang="en-MY" sz="1400" dirty="0"/>
              <a:t>Sensory processing </a:t>
            </a:r>
            <a:endParaRPr lang="en-US" sz="1400" dirty="0"/>
          </a:p>
        </p:txBody>
      </p:sp>
    </p:spTree>
    <p:extLst>
      <p:ext uri="{BB962C8B-B14F-4D97-AF65-F5344CB8AC3E}">
        <p14:creationId xmlns:p14="http://schemas.microsoft.com/office/powerpoint/2010/main" val="60331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7"/>
          <p:cNvSpPr txBox="1">
            <a:spLocks noGrp="1"/>
          </p:cNvSpPr>
          <p:nvPr>
            <p:ph type="title" idx="2"/>
          </p:nvPr>
        </p:nvSpPr>
        <p:spPr>
          <a:xfrm>
            <a:off x="2307300" y="773469"/>
            <a:ext cx="4529400" cy="1671900"/>
          </a:xfrm>
          <a:prstGeom prst="rect">
            <a:avLst/>
          </a:prstGeom>
        </p:spPr>
        <p:txBody>
          <a:bodyPr spcFirstLastPara="1" wrap="square" lIns="91425" tIns="91425" rIns="91425" bIns="91425" anchor="t" anchorCtr="0">
            <a:noAutofit/>
          </a:bodyPr>
          <a:lstStyle/>
          <a:p>
            <a:r>
              <a:rPr lang="en-GB" dirty="0"/>
              <a:t>01</a:t>
            </a:r>
            <a:endParaRPr dirty="0"/>
          </a:p>
        </p:txBody>
      </p:sp>
      <p:sp>
        <p:nvSpPr>
          <p:cNvPr id="577" name="Google Shape;577;p57"/>
          <p:cNvSpPr txBox="1">
            <a:spLocks noGrp="1"/>
          </p:cNvSpPr>
          <p:nvPr>
            <p:ph type="title"/>
          </p:nvPr>
        </p:nvSpPr>
        <p:spPr>
          <a:xfrm>
            <a:off x="1789201" y="2571750"/>
            <a:ext cx="5565600" cy="748800"/>
          </a:xfrm>
          <a:prstGeom prst="rect">
            <a:avLst/>
          </a:prstGeom>
        </p:spPr>
        <p:txBody>
          <a:bodyPr spcFirstLastPara="1" wrap="square" lIns="91425" tIns="91425" rIns="91425" bIns="91425" anchor="t" anchorCtr="0">
            <a:noAutofit/>
          </a:bodyPr>
          <a:lstStyle/>
          <a:p>
            <a:r>
              <a:rPr lang="en-GB" dirty="0"/>
              <a:t>Introduction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additive="base">
                                        <p:cTn id="7" dur="1000"/>
                                        <p:tgtEl>
                                          <p:spTgt spid="576"/>
                                        </p:tgtEl>
                                        <p:attrNameLst>
                                          <p:attrName>ppt_y</p:attrName>
                                        </p:attrNameLst>
                                      </p:cBhvr>
                                      <p:tavLst>
                                        <p:tav tm="0">
                                          <p:val>
                                            <p:strVal val="#ppt_y-1"/>
                                          </p:val>
                                        </p:tav>
                                        <p:tav tm="100000">
                                          <p:val>
                                            <p:strVal val="#ppt_y"/>
                                          </p:val>
                                        </p:tav>
                                      </p:tavLst>
                                    </p:anim>
                                  </p:childTnLst>
                                </p:cTn>
                              </p:par>
                              <p:par>
                                <p:cTn id="8" presetID="2" presetClass="entr" presetSubtype="4" fill="hold" grpId="0" nodeType="withEffect">
                                  <p:stCondLst>
                                    <p:cond delay="0"/>
                                  </p:stCondLst>
                                  <p:childTnLst>
                                    <p:set>
                                      <p:cBhvr>
                                        <p:cTn id="9" dur="1" fill="hold">
                                          <p:stCondLst>
                                            <p:cond delay="0"/>
                                          </p:stCondLst>
                                        </p:cTn>
                                        <p:tgtEl>
                                          <p:spTgt spid="577"/>
                                        </p:tgtEl>
                                        <p:attrNameLst>
                                          <p:attrName>style.visibility</p:attrName>
                                        </p:attrNameLst>
                                      </p:cBhvr>
                                      <p:to>
                                        <p:strVal val="visible"/>
                                      </p:to>
                                    </p:set>
                                    <p:anim calcmode="lin" valueType="num">
                                      <p:cBhvr additive="base">
                                        <p:cTn id="10" dur="500" fill="hold"/>
                                        <p:tgtEl>
                                          <p:spTgt spid="577"/>
                                        </p:tgtEl>
                                        <p:attrNameLst>
                                          <p:attrName>ppt_x</p:attrName>
                                        </p:attrNameLst>
                                      </p:cBhvr>
                                      <p:tavLst>
                                        <p:tav tm="0">
                                          <p:val>
                                            <p:strVal val="#ppt_x"/>
                                          </p:val>
                                        </p:tav>
                                        <p:tav tm="100000">
                                          <p:val>
                                            <p:strVal val="#ppt_x"/>
                                          </p:val>
                                        </p:tav>
                                      </p:tavLst>
                                    </p:anim>
                                    <p:anim calcmode="lin" valueType="num">
                                      <p:cBhvr additive="base">
                                        <p:cTn id="11" dur="500" fill="hold"/>
                                        <p:tgtEl>
                                          <p:spTgt spid="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7"/>
          <p:cNvSpPr txBox="1">
            <a:spLocks noGrp="1"/>
          </p:cNvSpPr>
          <p:nvPr>
            <p:ph type="title" idx="2"/>
          </p:nvPr>
        </p:nvSpPr>
        <p:spPr>
          <a:xfrm>
            <a:off x="2307300" y="773469"/>
            <a:ext cx="4529400" cy="1671900"/>
          </a:xfrm>
          <a:prstGeom prst="rect">
            <a:avLst/>
          </a:prstGeom>
        </p:spPr>
        <p:txBody>
          <a:bodyPr spcFirstLastPara="1" wrap="square" lIns="91425" tIns="91425" rIns="91425" bIns="91425" anchor="t" anchorCtr="0">
            <a:noAutofit/>
          </a:bodyPr>
          <a:lstStyle/>
          <a:p>
            <a:r>
              <a:rPr lang="en-GB" dirty="0"/>
              <a:t>04</a:t>
            </a:r>
            <a:endParaRPr dirty="0"/>
          </a:p>
        </p:txBody>
      </p:sp>
      <p:sp>
        <p:nvSpPr>
          <p:cNvPr id="577" name="Google Shape;577;p57"/>
          <p:cNvSpPr txBox="1">
            <a:spLocks noGrp="1"/>
          </p:cNvSpPr>
          <p:nvPr>
            <p:ph type="title"/>
          </p:nvPr>
        </p:nvSpPr>
        <p:spPr>
          <a:xfrm>
            <a:off x="680332" y="2561167"/>
            <a:ext cx="7783336" cy="748800"/>
          </a:xfrm>
          <a:prstGeom prst="rect">
            <a:avLst/>
          </a:prstGeom>
        </p:spPr>
        <p:txBody>
          <a:bodyPr spcFirstLastPara="1" wrap="square" lIns="91425" tIns="91425" rIns="91425" bIns="91425" anchor="t" anchorCtr="0">
            <a:noAutofit/>
          </a:bodyPr>
          <a:lstStyle/>
          <a:p>
            <a:r>
              <a:rPr lang="en-US" altLang="en-MY" sz="4800" dirty="0"/>
              <a:t>Conclusion </a:t>
            </a:r>
            <a:r>
              <a:rPr lang="en-US" altLang="zh-CN" sz="4800" dirty="0"/>
              <a:t>and </a:t>
            </a:r>
            <a:br>
              <a:rPr lang="en-US" altLang="zh-CN" sz="4800" dirty="0"/>
            </a:br>
            <a:r>
              <a:rPr lang="en-US" altLang="zh-CN" sz="4800" dirty="0"/>
              <a:t>Future Direction</a:t>
            </a:r>
            <a:endParaRPr lang="en-US" altLang="en-MY"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additive="base">
                                        <p:cTn id="7" dur="1000"/>
                                        <p:tgtEl>
                                          <p:spTgt spid="5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10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5259D1A-8904-886B-D16B-8B4E2F27EE13}"/>
              </a:ext>
            </a:extLst>
          </p:cNvPr>
          <p:cNvSpPr>
            <a:spLocks noGrp="1"/>
          </p:cNvSpPr>
          <p:nvPr>
            <p:ph type="body" idx="1"/>
          </p:nvPr>
        </p:nvSpPr>
        <p:spPr>
          <a:xfrm>
            <a:off x="1397238" y="937603"/>
            <a:ext cx="6349521" cy="1385903"/>
          </a:xfrm>
        </p:spPr>
        <p:txBody>
          <a:bodyPr/>
          <a:lstStyle/>
          <a:p>
            <a:pPr marL="114281" indent="0" algn="just">
              <a:lnSpc>
                <a:spcPct val="150000"/>
              </a:lnSpc>
              <a:buNone/>
            </a:pPr>
            <a:r>
              <a:rPr lang="en-MY" dirty="0">
                <a:latin typeface="+mn-lt"/>
                <a:cs typeface="Arial" panose="020B0604020202020204" pitchFamily="34" charset="0"/>
              </a:rPr>
              <a:t>The machine learning model achieved a high schizophrenia diagnostic accuracy of 92%, identified key biomarkers, and enhanced the potential for earlier detection.</a:t>
            </a:r>
            <a:endParaRPr lang="en-MY" dirty="0">
              <a:solidFill>
                <a:srgbClr val="000000"/>
              </a:solidFill>
              <a:latin typeface="+mn-lt"/>
              <a:cs typeface="Arial" panose="020B0604020202020204" pitchFamily="34" charset="0"/>
            </a:endParaRPr>
          </a:p>
        </p:txBody>
      </p:sp>
      <p:sp>
        <p:nvSpPr>
          <p:cNvPr id="7" name="Title 6">
            <a:extLst>
              <a:ext uri="{FF2B5EF4-FFF2-40B4-BE49-F238E27FC236}">
                <a16:creationId xmlns:a16="http://schemas.microsoft.com/office/drawing/2014/main" id="{BEFB0F54-8C05-9CD2-777D-F14EE896EDD1}"/>
              </a:ext>
            </a:extLst>
          </p:cNvPr>
          <p:cNvSpPr>
            <a:spLocks noGrp="1"/>
          </p:cNvSpPr>
          <p:nvPr>
            <p:ph type="title"/>
          </p:nvPr>
        </p:nvSpPr>
        <p:spPr>
          <a:xfrm>
            <a:off x="713100" y="364903"/>
            <a:ext cx="7717800" cy="572700"/>
          </a:xfrm>
        </p:spPr>
        <p:txBody>
          <a:bodyPr/>
          <a:lstStyle/>
          <a:p>
            <a:r>
              <a:rPr lang="en-US" dirty="0"/>
              <a:t>Conclusion</a:t>
            </a:r>
            <a:endParaRPr lang="en-MY" dirty="0"/>
          </a:p>
        </p:txBody>
      </p:sp>
      <p:sp>
        <p:nvSpPr>
          <p:cNvPr id="2" name="Title 6">
            <a:extLst>
              <a:ext uri="{FF2B5EF4-FFF2-40B4-BE49-F238E27FC236}">
                <a16:creationId xmlns:a16="http://schemas.microsoft.com/office/drawing/2014/main" id="{B30ACF9F-48FB-22AD-3493-C766EAEB7F43}"/>
              </a:ext>
            </a:extLst>
          </p:cNvPr>
          <p:cNvSpPr txBox="1">
            <a:spLocks/>
          </p:cNvSpPr>
          <p:nvPr/>
        </p:nvSpPr>
        <p:spPr>
          <a:xfrm>
            <a:off x="713100" y="2421599"/>
            <a:ext cx="7717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marR="0" lvl="1"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2pPr>
            <a:lvl3pPr marR="0" lvl="2"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3pPr>
            <a:lvl4pPr marR="0" lvl="3"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4pPr>
            <a:lvl5pPr marR="0" lvl="4"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5pPr>
            <a:lvl6pPr marR="0" lvl="5"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6pPr>
            <a:lvl7pPr marR="0" lvl="6"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7pPr>
            <a:lvl8pPr marR="0" lvl="7"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8pPr>
            <a:lvl9pPr marR="0" lvl="8"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9pPr>
          </a:lstStyle>
          <a:p>
            <a:r>
              <a:rPr lang="en-US" dirty="0"/>
              <a:t>Future Direction</a:t>
            </a:r>
            <a:endParaRPr lang="en-MY" dirty="0"/>
          </a:p>
        </p:txBody>
      </p:sp>
      <p:sp>
        <p:nvSpPr>
          <p:cNvPr id="3" name="Text Placeholder 4">
            <a:extLst>
              <a:ext uri="{FF2B5EF4-FFF2-40B4-BE49-F238E27FC236}">
                <a16:creationId xmlns:a16="http://schemas.microsoft.com/office/drawing/2014/main" id="{9DD315F5-ADE0-8189-5919-5A581AB5BCB7}"/>
              </a:ext>
            </a:extLst>
          </p:cNvPr>
          <p:cNvSpPr txBox="1">
            <a:spLocks/>
          </p:cNvSpPr>
          <p:nvPr/>
        </p:nvSpPr>
        <p:spPr>
          <a:xfrm>
            <a:off x="1397239" y="3087973"/>
            <a:ext cx="6349521" cy="13903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23" marR="0" lvl="0" indent="-342842" algn="l" rtl="0">
              <a:lnSpc>
                <a:spcPct val="100000"/>
              </a:lnSpc>
              <a:spcBef>
                <a:spcPts val="0"/>
              </a:spcBef>
              <a:spcAft>
                <a:spcPts val="0"/>
              </a:spcAft>
              <a:buClr>
                <a:schemeClr val="dk2"/>
              </a:buClr>
              <a:buSzPts val="1800"/>
              <a:buFont typeface="Open Sans" panose="020B0606030504020204"/>
              <a:buChar char="●"/>
              <a:defRPr sz="16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242" marR="0" lvl="1"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366" marR="0" lvl="2"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488" marR="0" lvl="3"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5610" marR="0" lvl="4"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2730" marR="0" lvl="5"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199851" marR="0" lvl="6"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6974" marR="0" lvl="7"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093" marR="0" lvl="8" indent="-317445" algn="l" rtl="0">
              <a:lnSpc>
                <a:spcPct val="100000"/>
              </a:lnSpc>
              <a:spcBef>
                <a:spcPts val="1600"/>
              </a:spcBef>
              <a:spcAft>
                <a:spcPts val="160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marL="114281" indent="0" algn="just">
              <a:lnSpc>
                <a:spcPct val="150000"/>
              </a:lnSpc>
              <a:buNone/>
            </a:pPr>
            <a:r>
              <a:rPr lang="en-MY" dirty="0">
                <a:latin typeface="+mn-lt"/>
              </a:rPr>
              <a:t>Compare gene expression in brain and peripheral blood to identify key schizophrenia biomarkers, utilizing the accessibility of peripheral blood for diagnosis.</a:t>
            </a:r>
            <a:endParaRPr lang="en-MY" dirty="0">
              <a:solidFill>
                <a:srgbClr val="000000"/>
              </a:solidFill>
              <a:latin typeface="+mn-lt"/>
            </a:endParaRPr>
          </a:p>
        </p:txBody>
      </p:sp>
    </p:spTree>
    <p:extLst>
      <p:ext uri="{BB962C8B-B14F-4D97-AF65-F5344CB8AC3E}">
        <p14:creationId xmlns:p14="http://schemas.microsoft.com/office/powerpoint/2010/main" val="124668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53"/>
        <p:cNvGrpSpPr/>
        <p:nvPr/>
      </p:nvGrpSpPr>
      <p:grpSpPr>
        <a:xfrm>
          <a:off x="0" y="0"/>
          <a:ext cx="0" cy="0"/>
          <a:chOff x="0" y="0"/>
          <a:chExt cx="0" cy="0"/>
        </a:xfrm>
      </p:grpSpPr>
      <p:sp>
        <p:nvSpPr>
          <p:cNvPr id="3354" name="Google Shape;3354;p137"/>
          <p:cNvSpPr txBox="1">
            <a:spLocks noGrp="1"/>
          </p:cNvSpPr>
          <p:nvPr>
            <p:ph type="title"/>
          </p:nvPr>
        </p:nvSpPr>
        <p:spPr>
          <a:xfrm>
            <a:off x="2722727" y="1517125"/>
            <a:ext cx="3858900" cy="809100"/>
          </a:xfrm>
          <a:prstGeom prst="rect">
            <a:avLst/>
          </a:prstGeom>
        </p:spPr>
        <p:txBody>
          <a:bodyPr spcFirstLastPara="1" wrap="square" lIns="91425" tIns="91425" rIns="91425" bIns="91425" anchor="t" anchorCtr="0">
            <a:noAutofit/>
          </a:bodyPr>
          <a:lstStyle/>
          <a:p>
            <a:r>
              <a:rPr lang="en-GB" dirty="0"/>
              <a:t>Thanks!</a:t>
            </a:r>
            <a:endParaRPr dirty="0"/>
          </a:p>
        </p:txBody>
      </p:sp>
      <p:grpSp>
        <p:nvGrpSpPr>
          <p:cNvPr id="3369" name="Google Shape;3369;p137"/>
          <p:cNvGrpSpPr/>
          <p:nvPr/>
        </p:nvGrpSpPr>
        <p:grpSpPr>
          <a:xfrm>
            <a:off x="6377071" y="805606"/>
            <a:ext cx="1814620" cy="3799713"/>
            <a:chOff x="6018434" y="846471"/>
            <a:chExt cx="1795054" cy="3758743"/>
          </a:xfrm>
        </p:grpSpPr>
        <p:sp>
          <p:nvSpPr>
            <p:cNvPr id="3370" name="Google Shape;3370;p137"/>
            <p:cNvSpPr/>
            <p:nvPr/>
          </p:nvSpPr>
          <p:spPr>
            <a:xfrm flipH="1">
              <a:off x="6472452" y="3250589"/>
              <a:ext cx="482346" cy="1354553"/>
            </a:xfrm>
            <a:custGeom>
              <a:avLst/>
              <a:gdLst/>
              <a:ahLst/>
              <a:cxnLst/>
              <a:rect l="l" t="t" r="r" b="b"/>
              <a:pathLst>
                <a:path w="6780" h="19040" extrusionOk="0">
                  <a:moveTo>
                    <a:pt x="452" y="1"/>
                  </a:moveTo>
                  <a:cubicBezTo>
                    <a:pt x="452" y="1"/>
                    <a:pt x="0" y="3563"/>
                    <a:pt x="1277" y="7325"/>
                  </a:cubicBezTo>
                  <a:cubicBezTo>
                    <a:pt x="1848" y="9027"/>
                    <a:pt x="3164" y="14105"/>
                    <a:pt x="3164" y="15540"/>
                  </a:cubicBezTo>
                  <a:cubicBezTo>
                    <a:pt x="3164" y="15540"/>
                    <a:pt x="2805" y="16524"/>
                    <a:pt x="2672" y="17002"/>
                  </a:cubicBezTo>
                  <a:cubicBezTo>
                    <a:pt x="2553" y="17481"/>
                    <a:pt x="2965" y="18624"/>
                    <a:pt x="2965" y="18624"/>
                  </a:cubicBezTo>
                  <a:lnTo>
                    <a:pt x="3470" y="18651"/>
                  </a:lnTo>
                  <a:lnTo>
                    <a:pt x="3297" y="17534"/>
                  </a:lnTo>
                  <a:lnTo>
                    <a:pt x="3297" y="17534"/>
                  </a:lnTo>
                  <a:cubicBezTo>
                    <a:pt x="3297" y="17534"/>
                    <a:pt x="4082" y="18239"/>
                    <a:pt x="4560" y="18491"/>
                  </a:cubicBezTo>
                  <a:cubicBezTo>
                    <a:pt x="4917" y="18695"/>
                    <a:pt x="5883" y="19039"/>
                    <a:pt x="6374" y="19039"/>
                  </a:cubicBezTo>
                  <a:cubicBezTo>
                    <a:pt x="6524" y="19039"/>
                    <a:pt x="6629" y="19007"/>
                    <a:pt x="6660" y="18930"/>
                  </a:cubicBezTo>
                  <a:cubicBezTo>
                    <a:pt x="6780" y="18598"/>
                    <a:pt x="5544" y="17747"/>
                    <a:pt x="5544" y="17747"/>
                  </a:cubicBezTo>
                  <a:cubicBezTo>
                    <a:pt x="5544" y="17747"/>
                    <a:pt x="4932" y="16391"/>
                    <a:pt x="4773" y="15540"/>
                  </a:cubicBezTo>
                  <a:cubicBezTo>
                    <a:pt x="4613" y="14676"/>
                    <a:pt x="3244" y="1"/>
                    <a:pt x="324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71" name="Google Shape;3371;p137"/>
            <p:cNvSpPr/>
            <p:nvPr/>
          </p:nvSpPr>
          <p:spPr>
            <a:xfrm flipH="1">
              <a:off x="7340604" y="2969719"/>
              <a:ext cx="472884" cy="1635495"/>
            </a:xfrm>
            <a:custGeom>
              <a:avLst/>
              <a:gdLst/>
              <a:ahLst/>
              <a:cxnLst/>
              <a:rect l="l" t="t" r="r" b="b"/>
              <a:pathLst>
                <a:path w="6647" h="22989" extrusionOk="0">
                  <a:moveTo>
                    <a:pt x="5477" y="1"/>
                  </a:moveTo>
                  <a:lnTo>
                    <a:pt x="4015" y="3031"/>
                  </a:lnTo>
                  <a:cubicBezTo>
                    <a:pt x="4015" y="3031"/>
                    <a:pt x="2366" y="6235"/>
                    <a:pt x="2287" y="10196"/>
                  </a:cubicBezTo>
                  <a:cubicBezTo>
                    <a:pt x="2247" y="11991"/>
                    <a:pt x="1742" y="17215"/>
                    <a:pt x="1250" y="18558"/>
                  </a:cubicBezTo>
                  <a:cubicBezTo>
                    <a:pt x="1250" y="18558"/>
                    <a:pt x="572" y="19369"/>
                    <a:pt x="279" y="19767"/>
                  </a:cubicBezTo>
                  <a:cubicBezTo>
                    <a:pt x="0" y="20166"/>
                    <a:pt x="0" y="21389"/>
                    <a:pt x="0" y="21389"/>
                  </a:cubicBezTo>
                  <a:lnTo>
                    <a:pt x="466" y="21588"/>
                  </a:lnTo>
                  <a:lnTo>
                    <a:pt x="678" y="20485"/>
                  </a:lnTo>
                  <a:cubicBezTo>
                    <a:pt x="678" y="20485"/>
                    <a:pt x="1170" y="21416"/>
                    <a:pt x="1542" y="21814"/>
                  </a:cubicBezTo>
                  <a:cubicBezTo>
                    <a:pt x="1860" y="22167"/>
                    <a:pt x="2854" y="22989"/>
                    <a:pt x="3245" y="22989"/>
                  </a:cubicBezTo>
                  <a:cubicBezTo>
                    <a:pt x="3295" y="22989"/>
                    <a:pt x="3336" y="22975"/>
                    <a:pt x="3363" y="22944"/>
                  </a:cubicBezTo>
                  <a:cubicBezTo>
                    <a:pt x="3603" y="22665"/>
                    <a:pt x="2725" y="21456"/>
                    <a:pt x="2725" y="21456"/>
                  </a:cubicBezTo>
                  <a:cubicBezTo>
                    <a:pt x="2725" y="21456"/>
                    <a:pt x="2619" y="19967"/>
                    <a:pt x="2752" y="19116"/>
                  </a:cubicBezTo>
                  <a:cubicBezTo>
                    <a:pt x="2898" y="18252"/>
                    <a:pt x="6647" y="3988"/>
                    <a:pt x="6647" y="3988"/>
                  </a:cubicBezTo>
                  <a:lnTo>
                    <a:pt x="547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72" name="Google Shape;3372;p137"/>
            <p:cNvSpPr/>
            <p:nvPr/>
          </p:nvSpPr>
          <p:spPr>
            <a:xfrm flipH="1">
              <a:off x="6472452" y="4392071"/>
              <a:ext cx="300790" cy="213072"/>
            </a:xfrm>
            <a:custGeom>
              <a:avLst/>
              <a:gdLst/>
              <a:ahLst/>
              <a:cxnLst/>
              <a:rect l="l" t="t" r="r" b="b"/>
              <a:pathLst>
                <a:path w="4228" h="2995" extrusionOk="0">
                  <a:moveTo>
                    <a:pt x="439" y="0"/>
                  </a:moveTo>
                  <a:cubicBezTo>
                    <a:pt x="320" y="319"/>
                    <a:pt x="187" y="705"/>
                    <a:pt x="120" y="957"/>
                  </a:cubicBezTo>
                  <a:cubicBezTo>
                    <a:pt x="1" y="1436"/>
                    <a:pt x="413" y="2579"/>
                    <a:pt x="413" y="2579"/>
                  </a:cubicBezTo>
                  <a:lnTo>
                    <a:pt x="918" y="2606"/>
                  </a:lnTo>
                  <a:lnTo>
                    <a:pt x="745" y="1489"/>
                  </a:lnTo>
                  <a:lnTo>
                    <a:pt x="745" y="1489"/>
                  </a:lnTo>
                  <a:cubicBezTo>
                    <a:pt x="745" y="1489"/>
                    <a:pt x="1530" y="2194"/>
                    <a:pt x="2008" y="2446"/>
                  </a:cubicBezTo>
                  <a:cubicBezTo>
                    <a:pt x="2365" y="2650"/>
                    <a:pt x="3331" y="2994"/>
                    <a:pt x="3822" y="2994"/>
                  </a:cubicBezTo>
                  <a:cubicBezTo>
                    <a:pt x="3972" y="2994"/>
                    <a:pt x="4077" y="2962"/>
                    <a:pt x="4108" y="2885"/>
                  </a:cubicBezTo>
                  <a:cubicBezTo>
                    <a:pt x="4228" y="2553"/>
                    <a:pt x="2992" y="1702"/>
                    <a:pt x="2992" y="1702"/>
                  </a:cubicBezTo>
                  <a:cubicBezTo>
                    <a:pt x="2992" y="1702"/>
                    <a:pt x="2819" y="1316"/>
                    <a:pt x="2633" y="838"/>
                  </a:cubicBezTo>
                  <a:lnTo>
                    <a:pt x="1928" y="984"/>
                  </a:lnTo>
                  <a:lnTo>
                    <a:pt x="43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73" name="Google Shape;3373;p137"/>
            <p:cNvSpPr/>
            <p:nvPr/>
          </p:nvSpPr>
          <p:spPr>
            <a:xfrm flipH="1">
              <a:off x="7557161" y="4319221"/>
              <a:ext cx="256326" cy="285993"/>
            </a:xfrm>
            <a:custGeom>
              <a:avLst/>
              <a:gdLst/>
              <a:ahLst/>
              <a:cxnLst/>
              <a:rect l="l" t="t" r="r" b="b"/>
              <a:pathLst>
                <a:path w="3603" h="4020" extrusionOk="0">
                  <a:moveTo>
                    <a:pt x="904" y="1"/>
                  </a:moveTo>
                  <a:cubicBezTo>
                    <a:pt x="691" y="267"/>
                    <a:pt x="426" y="586"/>
                    <a:pt x="279" y="798"/>
                  </a:cubicBezTo>
                  <a:cubicBezTo>
                    <a:pt x="0" y="1197"/>
                    <a:pt x="0" y="2420"/>
                    <a:pt x="0" y="2420"/>
                  </a:cubicBezTo>
                  <a:lnTo>
                    <a:pt x="466" y="2619"/>
                  </a:lnTo>
                  <a:lnTo>
                    <a:pt x="678" y="1516"/>
                  </a:lnTo>
                  <a:cubicBezTo>
                    <a:pt x="678" y="1516"/>
                    <a:pt x="1170" y="2447"/>
                    <a:pt x="1542" y="2845"/>
                  </a:cubicBezTo>
                  <a:cubicBezTo>
                    <a:pt x="1860" y="3198"/>
                    <a:pt x="2854" y="4020"/>
                    <a:pt x="3245" y="4020"/>
                  </a:cubicBezTo>
                  <a:cubicBezTo>
                    <a:pt x="3295" y="4020"/>
                    <a:pt x="3336" y="4006"/>
                    <a:pt x="3363" y="3975"/>
                  </a:cubicBezTo>
                  <a:cubicBezTo>
                    <a:pt x="3603" y="3696"/>
                    <a:pt x="2712" y="2487"/>
                    <a:pt x="2712" y="2487"/>
                  </a:cubicBezTo>
                  <a:cubicBezTo>
                    <a:pt x="2712" y="2487"/>
                    <a:pt x="2685" y="2061"/>
                    <a:pt x="2685" y="1543"/>
                  </a:cubicBezTo>
                  <a:lnTo>
                    <a:pt x="1968" y="1450"/>
                  </a:lnTo>
                  <a:lnTo>
                    <a:pt x="90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74" name="Google Shape;3374;p137"/>
            <p:cNvSpPr/>
            <p:nvPr/>
          </p:nvSpPr>
          <p:spPr>
            <a:xfrm flipH="1">
              <a:off x="6716399" y="3250589"/>
              <a:ext cx="211934" cy="88003"/>
            </a:xfrm>
            <a:custGeom>
              <a:avLst/>
              <a:gdLst/>
              <a:ahLst/>
              <a:cxnLst/>
              <a:rect l="l" t="t" r="r" b="b"/>
              <a:pathLst>
                <a:path w="2979" h="1237" extrusionOk="0">
                  <a:moveTo>
                    <a:pt x="80" y="1"/>
                  </a:moveTo>
                  <a:cubicBezTo>
                    <a:pt x="80" y="1"/>
                    <a:pt x="14" y="466"/>
                    <a:pt x="1" y="1237"/>
                  </a:cubicBezTo>
                  <a:lnTo>
                    <a:pt x="2978" y="1037"/>
                  </a:lnTo>
                  <a:cubicBezTo>
                    <a:pt x="2912" y="386"/>
                    <a:pt x="2872" y="1"/>
                    <a:pt x="287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75" name="Google Shape;3375;p137"/>
            <p:cNvSpPr/>
            <p:nvPr/>
          </p:nvSpPr>
          <p:spPr>
            <a:xfrm flipH="1">
              <a:off x="7340604" y="2969719"/>
              <a:ext cx="262018" cy="416184"/>
            </a:xfrm>
            <a:custGeom>
              <a:avLst/>
              <a:gdLst/>
              <a:ahLst/>
              <a:cxnLst/>
              <a:rect l="l" t="t" r="r" b="b"/>
              <a:pathLst>
                <a:path w="3683" h="5850" extrusionOk="0">
                  <a:moveTo>
                    <a:pt x="2513" y="1"/>
                  </a:moveTo>
                  <a:lnTo>
                    <a:pt x="1051" y="3031"/>
                  </a:lnTo>
                  <a:cubicBezTo>
                    <a:pt x="1051" y="3031"/>
                    <a:pt x="479" y="4135"/>
                    <a:pt x="1" y="5850"/>
                  </a:cubicBezTo>
                  <a:lnTo>
                    <a:pt x="3244" y="5624"/>
                  </a:lnTo>
                  <a:cubicBezTo>
                    <a:pt x="3510" y="4627"/>
                    <a:pt x="3683" y="3988"/>
                    <a:pt x="3683" y="3988"/>
                  </a:cubicBezTo>
                  <a:lnTo>
                    <a:pt x="251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76" name="Google Shape;3376;p137"/>
            <p:cNvSpPr/>
            <p:nvPr/>
          </p:nvSpPr>
          <p:spPr>
            <a:xfrm flipH="1">
              <a:off x="6707933" y="2114657"/>
              <a:ext cx="869148" cy="1156848"/>
            </a:xfrm>
            <a:custGeom>
              <a:avLst/>
              <a:gdLst/>
              <a:ahLst/>
              <a:cxnLst/>
              <a:rect l="l" t="t" r="r" b="b"/>
              <a:pathLst>
                <a:path w="12217" h="16261" extrusionOk="0">
                  <a:moveTo>
                    <a:pt x="6325" y="0"/>
                  </a:moveTo>
                  <a:cubicBezTo>
                    <a:pt x="3994" y="0"/>
                    <a:pt x="1689" y="734"/>
                    <a:pt x="1689" y="734"/>
                  </a:cubicBezTo>
                  <a:cubicBezTo>
                    <a:pt x="1051" y="2289"/>
                    <a:pt x="891" y="3871"/>
                    <a:pt x="891" y="5878"/>
                  </a:cubicBezTo>
                  <a:cubicBezTo>
                    <a:pt x="891" y="7885"/>
                    <a:pt x="1303" y="11288"/>
                    <a:pt x="825" y="12910"/>
                  </a:cubicBezTo>
                  <a:cubicBezTo>
                    <a:pt x="346" y="14545"/>
                    <a:pt x="1" y="16260"/>
                    <a:pt x="1" y="16260"/>
                  </a:cubicBezTo>
                  <a:lnTo>
                    <a:pt x="1330" y="16260"/>
                  </a:lnTo>
                  <a:lnTo>
                    <a:pt x="1662" y="13907"/>
                  </a:lnTo>
                  <a:lnTo>
                    <a:pt x="1981" y="16260"/>
                  </a:lnTo>
                  <a:lnTo>
                    <a:pt x="12217" y="16260"/>
                  </a:lnTo>
                  <a:cubicBezTo>
                    <a:pt x="11712" y="8377"/>
                    <a:pt x="10024" y="1079"/>
                    <a:pt x="10024" y="1079"/>
                  </a:cubicBezTo>
                  <a:cubicBezTo>
                    <a:pt x="9098" y="258"/>
                    <a:pt x="7707" y="0"/>
                    <a:pt x="632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77" name="Google Shape;3377;p137"/>
            <p:cNvSpPr/>
            <p:nvPr/>
          </p:nvSpPr>
          <p:spPr>
            <a:xfrm flipH="1">
              <a:off x="6835563" y="2114657"/>
              <a:ext cx="676281" cy="338781"/>
            </a:xfrm>
            <a:custGeom>
              <a:avLst/>
              <a:gdLst/>
              <a:ahLst/>
              <a:cxnLst/>
              <a:rect l="l" t="t" r="r" b="b"/>
              <a:pathLst>
                <a:path w="9506" h="4762" extrusionOk="0">
                  <a:moveTo>
                    <a:pt x="5408" y="0"/>
                  </a:moveTo>
                  <a:cubicBezTo>
                    <a:pt x="3077" y="0"/>
                    <a:pt x="772" y="734"/>
                    <a:pt x="772" y="734"/>
                  </a:cubicBezTo>
                  <a:cubicBezTo>
                    <a:pt x="280" y="1943"/>
                    <a:pt x="67" y="3166"/>
                    <a:pt x="1" y="4575"/>
                  </a:cubicBezTo>
                  <a:cubicBezTo>
                    <a:pt x="559" y="4706"/>
                    <a:pt x="1164" y="4761"/>
                    <a:pt x="1790" y="4761"/>
                  </a:cubicBezTo>
                  <a:cubicBezTo>
                    <a:pt x="4746" y="4761"/>
                    <a:pt x="8189" y="3520"/>
                    <a:pt x="9505" y="2994"/>
                  </a:cubicBezTo>
                  <a:cubicBezTo>
                    <a:pt x="9266" y="1784"/>
                    <a:pt x="9107" y="1079"/>
                    <a:pt x="9107" y="1079"/>
                  </a:cubicBezTo>
                  <a:cubicBezTo>
                    <a:pt x="8181" y="258"/>
                    <a:pt x="6790" y="0"/>
                    <a:pt x="540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78" name="Google Shape;3378;p137"/>
            <p:cNvSpPr/>
            <p:nvPr/>
          </p:nvSpPr>
          <p:spPr>
            <a:xfrm flipH="1">
              <a:off x="6228575" y="1261303"/>
              <a:ext cx="189097" cy="255900"/>
            </a:xfrm>
            <a:custGeom>
              <a:avLst/>
              <a:gdLst/>
              <a:ahLst/>
              <a:cxnLst/>
              <a:rect l="l" t="t" r="r" b="b"/>
              <a:pathLst>
                <a:path w="2658" h="3597" extrusionOk="0">
                  <a:moveTo>
                    <a:pt x="2063" y="1"/>
                  </a:moveTo>
                  <a:cubicBezTo>
                    <a:pt x="1828" y="1"/>
                    <a:pt x="1603" y="111"/>
                    <a:pt x="1370" y="313"/>
                  </a:cubicBezTo>
                  <a:cubicBezTo>
                    <a:pt x="1051" y="579"/>
                    <a:pt x="1051" y="938"/>
                    <a:pt x="892" y="1337"/>
                  </a:cubicBezTo>
                  <a:cubicBezTo>
                    <a:pt x="732" y="1735"/>
                    <a:pt x="1" y="2599"/>
                    <a:pt x="1" y="2599"/>
                  </a:cubicBezTo>
                  <a:lnTo>
                    <a:pt x="998" y="3596"/>
                  </a:lnTo>
                  <a:lnTo>
                    <a:pt x="1530" y="1922"/>
                  </a:lnTo>
                  <a:cubicBezTo>
                    <a:pt x="1530" y="1922"/>
                    <a:pt x="1982" y="1815"/>
                    <a:pt x="2234" y="1616"/>
                  </a:cubicBezTo>
                  <a:cubicBezTo>
                    <a:pt x="2474" y="1416"/>
                    <a:pt x="2593" y="765"/>
                    <a:pt x="2620" y="459"/>
                  </a:cubicBezTo>
                  <a:cubicBezTo>
                    <a:pt x="2658" y="169"/>
                    <a:pt x="2479" y="46"/>
                    <a:pt x="2347" y="46"/>
                  </a:cubicBezTo>
                  <a:cubicBezTo>
                    <a:pt x="2341" y="46"/>
                    <a:pt x="2334" y="47"/>
                    <a:pt x="2327" y="47"/>
                  </a:cubicBezTo>
                  <a:cubicBezTo>
                    <a:pt x="2194" y="60"/>
                    <a:pt x="2221" y="406"/>
                    <a:pt x="2221" y="406"/>
                  </a:cubicBezTo>
                  <a:cubicBezTo>
                    <a:pt x="2221" y="406"/>
                    <a:pt x="2078" y="571"/>
                    <a:pt x="1972" y="571"/>
                  </a:cubicBezTo>
                  <a:cubicBezTo>
                    <a:pt x="1962" y="571"/>
                    <a:pt x="1951" y="569"/>
                    <a:pt x="1942" y="566"/>
                  </a:cubicBezTo>
                  <a:cubicBezTo>
                    <a:pt x="1822" y="526"/>
                    <a:pt x="1862" y="326"/>
                    <a:pt x="2022" y="233"/>
                  </a:cubicBezTo>
                  <a:cubicBezTo>
                    <a:pt x="2181" y="127"/>
                    <a:pt x="2341" y="47"/>
                    <a:pt x="2287" y="34"/>
                  </a:cubicBezTo>
                  <a:cubicBezTo>
                    <a:pt x="2211" y="12"/>
                    <a:pt x="2136" y="1"/>
                    <a:pt x="206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79" name="Google Shape;3379;p137"/>
            <p:cNvSpPr/>
            <p:nvPr/>
          </p:nvSpPr>
          <p:spPr>
            <a:xfrm flipH="1">
              <a:off x="6259665" y="1290187"/>
              <a:ext cx="28386" cy="75696"/>
            </a:xfrm>
            <a:custGeom>
              <a:avLst/>
              <a:gdLst/>
              <a:ahLst/>
              <a:cxnLst/>
              <a:rect l="l" t="t" r="r" b="b"/>
              <a:pathLst>
                <a:path w="399" h="1064" fill="none" extrusionOk="0">
                  <a:moveTo>
                    <a:pt x="399" y="0"/>
                  </a:moveTo>
                  <a:cubicBezTo>
                    <a:pt x="399" y="0"/>
                    <a:pt x="0" y="372"/>
                    <a:pt x="0" y="572"/>
                  </a:cubicBezTo>
                  <a:cubicBezTo>
                    <a:pt x="0" y="758"/>
                    <a:pt x="146" y="917"/>
                    <a:pt x="53" y="1064"/>
                  </a:cubicBezTo>
                </a:path>
              </a:pathLst>
            </a:custGeom>
            <a:noFill/>
            <a:ln w="2000" cap="flat" cmpd="sng">
              <a:solidFill>
                <a:schemeClr val="lt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80" name="Google Shape;3380;p137"/>
            <p:cNvSpPr/>
            <p:nvPr/>
          </p:nvSpPr>
          <p:spPr>
            <a:xfrm flipH="1">
              <a:off x="6294595" y="1261801"/>
              <a:ext cx="650740" cy="746356"/>
            </a:xfrm>
            <a:custGeom>
              <a:avLst/>
              <a:gdLst/>
              <a:ahLst/>
              <a:cxnLst/>
              <a:rect l="l" t="t" r="r" b="b"/>
              <a:pathLst>
                <a:path w="9147" h="10491" extrusionOk="0">
                  <a:moveTo>
                    <a:pt x="0" y="0"/>
                  </a:moveTo>
                  <a:lnTo>
                    <a:pt x="479" y="6168"/>
                  </a:lnTo>
                  <a:cubicBezTo>
                    <a:pt x="479" y="6168"/>
                    <a:pt x="1702" y="9079"/>
                    <a:pt x="3377" y="10103"/>
                  </a:cubicBezTo>
                  <a:cubicBezTo>
                    <a:pt x="3808" y="10365"/>
                    <a:pt x="4267" y="10490"/>
                    <a:pt x="4722" y="10490"/>
                  </a:cubicBezTo>
                  <a:cubicBezTo>
                    <a:pt x="6020" y="10490"/>
                    <a:pt x="7285" y="9472"/>
                    <a:pt x="7777" y="7710"/>
                  </a:cubicBezTo>
                  <a:cubicBezTo>
                    <a:pt x="8442" y="5344"/>
                    <a:pt x="9146" y="2898"/>
                    <a:pt x="9146" y="2898"/>
                  </a:cubicBezTo>
                  <a:cubicBezTo>
                    <a:pt x="8415" y="2327"/>
                    <a:pt x="7684" y="1755"/>
                    <a:pt x="7684" y="1755"/>
                  </a:cubicBezTo>
                  <a:lnTo>
                    <a:pt x="4533" y="5995"/>
                  </a:lnTo>
                  <a:cubicBezTo>
                    <a:pt x="4533" y="5995"/>
                    <a:pt x="2832" y="3643"/>
                    <a:pt x="2194" y="2566"/>
                  </a:cubicBezTo>
                  <a:cubicBezTo>
                    <a:pt x="1556" y="1476"/>
                    <a:pt x="452" y="173"/>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81" name="Google Shape;3381;p137"/>
            <p:cNvSpPr/>
            <p:nvPr/>
          </p:nvSpPr>
          <p:spPr>
            <a:xfrm flipH="1">
              <a:off x="6649241" y="1699612"/>
              <a:ext cx="90849" cy="70075"/>
            </a:xfrm>
            <a:custGeom>
              <a:avLst/>
              <a:gdLst/>
              <a:ahLst/>
              <a:cxnLst/>
              <a:rect l="l" t="t" r="r" b="b"/>
              <a:pathLst>
                <a:path w="1277" h="985" fill="none" extrusionOk="0">
                  <a:moveTo>
                    <a:pt x="1276" y="1"/>
                  </a:moveTo>
                  <a:lnTo>
                    <a:pt x="0" y="985"/>
                  </a:ln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82" name="Google Shape;3382;p137"/>
            <p:cNvSpPr/>
            <p:nvPr/>
          </p:nvSpPr>
          <p:spPr>
            <a:xfrm flipH="1">
              <a:off x="6702242" y="1261801"/>
              <a:ext cx="243094" cy="553275"/>
            </a:xfrm>
            <a:custGeom>
              <a:avLst/>
              <a:gdLst/>
              <a:ahLst/>
              <a:cxnLst/>
              <a:rect l="l" t="t" r="r" b="b"/>
              <a:pathLst>
                <a:path w="3417" h="7777" extrusionOk="0">
                  <a:moveTo>
                    <a:pt x="0" y="0"/>
                  </a:moveTo>
                  <a:lnTo>
                    <a:pt x="479" y="6168"/>
                  </a:lnTo>
                  <a:cubicBezTo>
                    <a:pt x="479" y="6168"/>
                    <a:pt x="785" y="6913"/>
                    <a:pt x="1303" y="7777"/>
                  </a:cubicBezTo>
                  <a:cubicBezTo>
                    <a:pt x="1489" y="6009"/>
                    <a:pt x="2632" y="4945"/>
                    <a:pt x="3417" y="4414"/>
                  </a:cubicBezTo>
                  <a:cubicBezTo>
                    <a:pt x="2965" y="3762"/>
                    <a:pt x="2473" y="3031"/>
                    <a:pt x="2194" y="2553"/>
                  </a:cubicBezTo>
                  <a:cubicBezTo>
                    <a:pt x="1556" y="1476"/>
                    <a:pt x="452" y="173"/>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83" name="Google Shape;3383;p137"/>
            <p:cNvSpPr/>
            <p:nvPr/>
          </p:nvSpPr>
          <p:spPr>
            <a:xfrm flipH="1">
              <a:off x="6936728" y="1259880"/>
              <a:ext cx="313169" cy="616663"/>
            </a:xfrm>
            <a:custGeom>
              <a:avLst/>
              <a:gdLst/>
              <a:ahLst/>
              <a:cxnLst/>
              <a:rect l="l" t="t" r="r" b="b"/>
              <a:pathLst>
                <a:path w="4402" h="8668" extrusionOk="0">
                  <a:moveTo>
                    <a:pt x="3657" y="1"/>
                  </a:moveTo>
                  <a:lnTo>
                    <a:pt x="1" y="187"/>
                  </a:lnTo>
                  <a:lnTo>
                    <a:pt x="1530" y="8668"/>
                  </a:lnTo>
                  <a:lnTo>
                    <a:pt x="4401" y="8375"/>
                  </a:lnTo>
                  <a:lnTo>
                    <a:pt x="3657"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84" name="Google Shape;3384;p137"/>
            <p:cNvSpPr/>
            <p:nvPr/>
          </p:nvSpPr>
          <p:spPr>
            <a:xfrm flipH="1">
              <a:off x="6923495" y="846471"/>
              <a:ext cx="297020" cy="315161"/>
            </a:xfrm>
            <a:custGeom>
              <a:avLst/>
              <a:gdLst/>
              <a:ahLst/>
              <a:cxnLst/>
              <a:rect l="l" t="t" r="r" b="b"/>
              <a:pathLst>
                <a:path w="4175" h="4430" extrusionOk="0">
                  <a:moveTo>
                    <a:pt x="1424" y="0"/>
                  </a:moveTo>
                  <a:cubicBezTo>
                    <a:pt x="1347" y="0"/>
                    <a:pt x="1271" y="1"/>
                    <a:pt x="1196" y="3"/>
                  </a:cubicBezTo>
                  <a:lnTo>
                    <a:pt x="0" y="1611"/>
                  </a:lnTo>
                  <a:lnTo>
                    <a:pt x="625" y="3818"/>
                  </a:lnTo>
                  <a:lnTo>
                    <a:pt x="2154" y="4429"/>
                  </a:lnTo>
                  <a:lnTo>
                    <a:pt x="3642" y="4429"/>
                  </a:lnTo>
                  <a:cubicBezTo>
                    <a:pt x="4174" y="3685"/>
                    <a:pt x="3629" y="2568"/>
                    <a:pt x="3536" y="2236"/>
                  </a:cubicBezTo>
                  <a:cubicBezTo>
                    <a:pt x="3456" y="1904"/>
                    <a:pt x="3549" y="1226"/>
                    <a:pt x="3190" y="614"/>
                  </a:cubicBezTo>
                  <a:cubicBezTo>
                    <a:pt x="2879" y="76"/>
                    <a:pt x="2116" y="0"/>
                    <a:pt x="142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85" name="Google Shape;3385;p137"/>
            <p:cNvSpPr/>
            <p:nvPr/>
          </p:nvSpPr>
          <p:spPr>
            <a:xfrm flipH="1">
              <a:off x="6974576" y="898618"/>
              <a:ext cx="275321" cy="488038"/>
            </a:xfrm>
            <a:custGeom>
              <a:avLst/>
              <a:gdLst/>
              <a:ahLst/>
              <a:cxnLst/>
              <a:rect l="l" t="t" r="r" b="b"/>
              <a:pathLst>
                <a:path w="3870" h="6860" extrusionOk="0">
                  <a:moveTo>
                    <a:pt x="2779" y="1"/>
                  </a:moveTo>
                  <a:lnTo>
                    <a:pt x="1477" y="346"/>
                  </a:lnTo>
                  <a:lnTo>
                    <a:pt x="692" y="1782"/>
                  </a:lnTo>
                  <a:cubicBezTo>
                    <a:pt x="692" y="1782"/>
                    <a:pt x="932" y="3032"/>
                    <a:pt x="732" y="3603"/>
                  </a:cubicBezTo>
                  <a:cubicBezTo>
                    <a:pt x="546" y="4175"/>
                    <a:pt x="1" y="4534"/>
                    <a:pt x="1" y="4534"/>
                  </a:cubicBezTo>
                  <a:lnTo>
                    <a:pt x="360" y="5424"/>
                  </a:lnTo>
                  <a:lnTo>
                    <a:pt x="2660" y="6860"/>
                  </a:lnTo>
                  <a:cubicBezTo>
                    <a:pt x="3085" y="6129"/>
                    <a:pt x="3298" y="4946"/>
                    <a:pt x="3298" y="4946"/>
                  </a:cubicBezTo>
                  <a:lnTo>
                    <a:pt x="2660" y="4387"/>
                  </a:lnTo>
                  <a:lnTo>
                    <a:pt x="2859" y="3178"/>
                  </a:lnTo>
                  <a:cubicBezTo>
                    <a:pt x="2859" y="3178"/>
                    <a:pt x="3550" y="3058"/>
                    <a:pt x="3710" y="2340"/>
                  </a:cubicBezTo>
                  <a:cubicBezTo>
                    <a:pt x="3869" y="1623"/>
                    <a:pt x="3497" y="1197"/>
                    <a:pt x="3497" y="1197"/>
                  </a:cubicBezTo>
                  <a:cubicBezTo>
                    <a:pt x="3484" y="280"/>
                    <a:pt x="2779" y="1"/>
                    <a:pt x="27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86" name="Google Shape;3386;p137"/>
            <p:cNvSpPr/>
            <p:nvPr/>
          </p:nvSpPr>
          <p:spPr>
            <a:xfrm flipH="1">
              <a:off x="7046501" y="1090632"/>
              <a:ext cx="71925" cy="65309"/>
            </a:xfrm>
            <a:custGeom>
              <a:avLst/>
              <a:gdLst/>
              <a:ahLst/>
              <a:cxnLst/>
              <a:rect l="l" t="t" r="r" b="b"/>
              <a:pathLst>
                <a:path w="1011" h="918" extrusionOk="0">
                  <a:moveTo>
                    <a:pt x="1" y="0"/>
                  </a:moveTo>
                  <a:cubicBezTo>
                    <a:pt x="1" y="1"/>
                    <a:pt x="134" y="838"/>
                    <a:pt x="931" y="917"/>
                  </a:cubicBezTo>
                  <a:lnTo>
                    <a:pt x="1011" y="479"/>
                  </a:lnTo>
                  <a:lnTo>
                    <a:pt x="1011" y="479"/>
                  </a:lnTo>
                  <a:cubicBezTo>
                    <a:pt x="945" y="500"/>
                    <a:pt x="876" y="510"/>
                    <a:pt x="807" y="510"/>
                  </a:cubicBezTo>
                  <a:cubicBezTo>
                    <a:pt x="483" y="510"/>
                    <a:pt x="143" y="296"/>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7" name="Google Shape;3387;p137"/>
            <p:cNvSpPr/>
            <p:nvPr/>
          </p:nvSpPr>
          <p:spPr>
            <a:xfrm flipH="1">
              <a:off x="6822331" y="1210721"/>
              <a:ext cx="685743" cy="1056253"/>
            </a:xfrm>
            <a:custGeom>
              <a:avLst/>
              <a:gdLst/>
              <a:ahLst/>
              <a:cxnLst/>
              <a:rect l="l" t="t" r="r" b="b"/>
              <a:pathLst>
                <a:path w="9639" h="14847" extrusionOk="0">
                  <a:moveTo>
                    <a:pt x="6289" y="0"/>
                  </a:moveTo>
                  <a:lnTo>
                    <a:pt x="6289" y="0"/>
                  </a:lnTo>
                  <a:cubicBezTo>
                    <a:pt x="7538" y="891"/>
                    <a:pt x="7751" y="4055"/>
                    <a:pt x="7658" y="5185"/>
                  </a:cubicBezTo>
                  <a:cubicBezTo>
                    <a:pt x="7551" y="6315"/>
                    <a:pt x="6701" y="8654"/>
                    <a:pt x="6701" y="8654"/>
                  </a:cubicBezTo>
                  <a:lnTo>
                    <a:pt x="4122" y="1117"/>
                  </a:lnTo>
                  <a:lnTo>
                    <a:pt x="3776" y="27"/>
                  </a:lnTo>
                  <a:cubicBezTo>
                    <a:pt x="2660" y="373"/>
                    <a:pt x="1197" y="1463"/>
                    <a:pt x="1197" y="1463"/>
                  </a:cubicBezTo>
                  <a:lnTo>
                    <a:pt x="1410" y="7511"/>
                  </a:lnTo>
                  <a:lnTo>
                    <a:pt x="1" y="14344"/>
                  </a:lnTo>
                  <a:cubicBezTo>
                    <a:pt x="1761" y="14722"/>
                    <a:pt x="3477" y="14847"/>
                    <a:pt x="4959" y="14847"/>
                  </a:cubicBezTo>
                  <a:cubicBezTo>
                    <a:pt x="5457" y="14847"/>
                    <a:pt x="5930" y="14832"/>
                    <a:pt x="6368" y="14809"/>
                  </a:cubicBezTo>
                  <a:lnTo>
                    <a:pt x="6568" y="13068"/>
                  </a:lnTo>
                  <a:cubicBezTo>
                    <a:pt x="6568" y="13068"/>
                    <a:pt x="6714" y="14264"/>
                    <a:pt x="6794" y="14782"/>
                  </a:cubicBezTo>
                  <a:cubicBezTo>
                    <a:pt x="8416" y="14676"/>
                    <a:pt x="9466" y="14450"/>
                    <a:pt x="9466" y="14450"/>
                  </a:cubicBezTo>
                  <a:lnTo>
                    <a:pt x="8548" y="8947"/>
                  </a:lnTo>
                  <a:cubicBezTo>
                    <a:pt x="8548" y="8947"/>
                    <a:pt x="9226" y="5916"/>
                    <a:pt x="9439" y="4507"/>
                  </a:cubicBezTo>
                  <a:cubicBezTo>
                    <a:pt x="9638" y="3084"/>
                    <a:pt x="7910" y="718"/>
                    <a:pt x="7910" y="718"/>
                  </a:cubicBezTo>
                  <a:lnTo>
                    <a:pt x="628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88" name="Google Shape;3388;p137"/>
            <p:cNvSpPr/>
            <p:nvPr/>
          </p:nvSpPr>
          <p:spPr>
            <a:xfrm flipH="1">
              <a:off x="6896105" y="1955938"/>
              <a:ext cx="135313" cy="145700"/>
            </a:xfrm>
            <a:custGeom>
              <a:avLst/>
              <a:gdLst/>
              <a:ahLst/>
              <a:cxnLst/>
              <a:rect l="l" t="t" r="r" b="b"/>
              <a:pathLst>
                <a:path w="1902" h="2048" extrusionOk="0">
                  <a:moveTo>
                    <a:pt x="1" y="0"/>
                  </a:moveTo>
                  <a:lnTo>
                    <a:pt x="1" y="1330"/>
                  </a:lnTo>
                  <a:cubicBezTo>
                    <a:pt x="1" y="1729"/>
                    <a:pt x="333" y="2048"/>
                    <a:pt x="732" y="2048"/>
                  </a:cubicBezTo>
                  <a:lnTo>
                    <a:pt x="1171" y="2048"/>
                  </a:lnTo>
                  <a:cubicBezTo>
                    <a:pt x="1569" y="2048"/>
                    <a:pt x="1902" y="1729"/>
                    <a:pt x="1902" y="1330"/>
                  </a:cubicBezTo>
                  <a:lnTo>
                    <a:pt x="190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89" name="Google Shape;3389;p137"/>
            <p:cNvSpPr/>
            <p:nvPr/>
          </p:nvSpPr>
          <p:spPr>
            <a:xfrm flipH="1">
              <a:off x="6996345" y="1971092"/>
              <a:ext cx="97465" cy="90849"/>
            </a:xfrm>
            <a:custGeom>
              <a:avLst/>
              <a:gdLst/>
              <a:ahLst/>
              <a:cxnLst/>
              <a:rect l="l" t="t" r="r" b="b"/>
              <a:pathLst>
                <a:path w="1370" h="1277" fill="none" extrusionOk="0">
                  <a:moveTo>
                    <a:pt x="1370" y="638"/>
                  </a:moveTo>
                  <a:cubicBezTo>
                    <a:pt x="1370" y="997"/>
                    <a:pt x="1064" y="1276"/>
                    <a:pt x="692" y="1276"/>
                  </a:cubicBezTo>
                  <a:cubicBezTo>
                    <a:pt x="319" y="1276"/>
                    <a:pt x="0" y="997"/>
                    <a:pt x="0" y="638"/>
                  </a:cubicBezTo>
                  <a:cubicBezTo>
                    <a:pt x="0" y="279"/>
                    <a:pt x="319" y="0"/>
                    <a:pt x="692" y="0"/>
                  </a:cubicBezTo>
                  <a:cubicBezTo>
                    <a:pt x="1064" y="0"/>
                    <a:pt x="1370" y="279"/>
                    <a:pt x="1370" y="638"/>
                  </a:cubicBezTo>
                  <a:close/>
                </a:path>
              </a:pathLst>
            </a:custGeom>
            <a:noFill/>
            <a:ln w="465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0" name="Google Shape;3390;p137"/>
            <p:cNvSpPr/>
            <p:nvPr/>
          </p:nvSpPr>
          <p:spPr>
            <a:xfrm flipH="1">
              <a:off x="6018434" y="981670"/>
              <a:ext cx="313176" cy="373838"/>
            </a:xfrm>
            <a:custGeom>
              <a:avLst/>
              <a:gdLst/>
              <a:ahLst/>
              <a:cxnLst/>
              <a:rect l="l" t="t" r="r" b="b"/>
              <a:pathLst>
                <a:path w="2540" h="3032" fill="none" extrusionOk="0">
                  <a:moveTo>
                    <a:pt x="1" y="3031"/>
                  </a:moveTo>
                  <a:lnTo>
                    <a:pt x="2540" y="1"/>
                  </a:lnTo>
                </a:path>
              </a:pathLst>
            </a:custGeom>
            <a:noFill/>
            <a:ln w="9525" cap="flat" cmpd="sng">
              <a:solidFill>
                <a:schemeClr val="accent6"/>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1" name="Google Shape;3391;p137"/>
            <p:cNvSpPr/>
            <p:nvPr/>
          </p:nvSpPr>
          <p:spPr>
            <a:xfrm flipH="1">
              <a:off x="7042659" y="1502974"/>
              <a:ext cx="465414" cy="763999"/>
            </a:xfrm>
            <a:custGeom>
              <a:avLst/>
              <a:gdLst/>
              <a:ahLst/>
              <a:cxnLst/>
              <a:rect l="l" t="t" r="r" b="b"/>
              <a:pathLst>
                <a:path w="6542" h="10739" extrusionOk="0">
                  <a:moveTo>
                    <a:pt x="1290" y="0"/>
                  </a:moveTo>
                  <a:lnTo>
                    <a:pt x="1410" y="3403"/>
                  </a:lnTo>
                  <a:lnTo>
                    <a:pt x="1" y="10236"/>
                  </a:lnTo>
                  <a:cubicBezTo>
                    <a:pt x="1761" y="10614"/>
                    <a:pt x="3477" y="10739"/>
                    <a:pt x="4953" y="10739"/>
                  </a:cubicBezTo>
                  <a:cubicBezTo>
                    <a:pt x="5450" y="10739"/>
                    <a:pt x="5920" y="10724"/>
                    <a:pt x="6355" y="10701"/>
                  </a:cubicBezTo>
                  <a:lnTo>
                    <a:pt x="6541" y="9119"/>
                  </a:lnTo>
                  <a:cubicBezTo>
                    <a:pt x="4135" y="6527"/>
                    <a:pt x="2048" y="1848"/>
                    <a:pt x="129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2" name="Google Shape;3392;p137"/>
            <p:cNvSpPr/>
            <p:nvPr/>
          </p:nvSpPr>
          <p:spPr>
            <a:xfrm flipH="1">
              <a:off x="6920721" y="2155493"/>
              <a:ext cx="118239" cy="106927"/>
            </a:xfrm>
            <a:custGeom>
              <a:avLst/>
              <a:gdLst/>
              <a:ahLst/>
              <a:cxnLst/>
              <a:rect l="l" t="t" r="r" b="b"/>
              <a:pathLst>
                <a:path w="1662" h="1503" extrusionOk="0">
                  <a:moveTo>
                    <a:pt x="0" y="0"/>
                  </a:moveTo>
                  <a:lnTo>
                    <a:pt x="0" y="0"/>
                  </a:lnTo>
                  <a:cubicBezTo>
                    <a:pt x="40" y="359"/>
                    <a:pt x="147" y="1117"/>
                    <a:pt x="200" y="1502"/>
                  </a:cubicBezTo>
                  <a:cubicBezTo>
                    <a:pt x="758" y="1462"/>
                    <a:pt x="1263" y="1409"/>
                    <a:pt x="1662" y="1356"/>
                  </a:cubicBezTo>
                  <a:cubicBezTo>
                    <a:pt x="1104" y="1050"/>
                    <a:pt x="532" y="572"/>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3" name="Google Shape;3393;p137"/>
            <p:cNvSpPr/>
            <p:nvPr/>
          </p:nvSpPr>
          <p:spPr>
            <a:xfrm flipH="1">
              <a:off x="7040809" y="1987383"/>
              <a:ext cx="219475" cy="90636"/>
            </a:xfrm>
            <a:custGeom>
              <a:avLst/>
              <a:gdLst/>
              <a:ahLst/>
              <a:cxnLst/>
              <a:rect l="l" t="t" r="r" b="b"/>
              <a:pathLst>
                <a:path w="3085" h="1274" extrusionOk="0">
                  <a:moveTo>
                    <a:pt x="2607" y="0"/>
                  </a:moveTo>
                  <a:cubicBezTo>
                    <a:pt x="2556" y="0"/>
                    <a:pt x="2502" y="3"/>
                    <a:pt x="2447" y="10"/>
                  </a:cubicBezTo>
                  <a:cubicBezTo>
                    <a:pt x="2128" y="50"/>
                    <a:pt x="1928" y="157"/>
                    <a:pt x="1689" y="196"/>
                  </a:cubicBezTo>
                  <a:cubicBezTo>
                    <a:pt x="1673" y="198"/>
                    <a:pt x="1651" y="199"/>
                    <a:pt x="1625" y="199"/>
                  </a:cubicBezTo>
                  <a:cubicBezTo>
                    <a:pt x="1285" y="199"/>
                    <a:pt x="174" y="50"/>
                    <a:pt x="174" y="50"/>
                  </a:cubicBezTo>
                  <a:lnTo>
                    <a:pt x="1" y="1220"/>
                  </a:lnTo>
                  <a:lnTo>
                    <a:pt x="1689" y="1087"/>
                  </a:lnTo>
                  <a:cubicBezTo>
                    <a:pt x="1908" y="1224"/>
                    <a:pt x="2279" y="1273"/>
                    <a:pt x="2528" y="1273"/>
                  </a:cubicBezTo>
                  <a:cubicBezTo>
                    <a:pt x="2640" y="1273"/>
                    <a:pt x="2728" y="1263"/>
                    <a:pt x="2766" y="1247"/>
                  </a:cubicBezTo>
                  <a:cubicBezTo>
                    <a:pt x="2872" y="1180"/>
                    <a:pt x="2899" y="1114"/>
                    <a:pt x="2978" y="981"/>
                  </a:cubicBezTo>
                  <a:cubicBezTo>
                    <a:pt x="3045" y="848"/>
                    <a:pt x="2952" y="728"/>
                    <a:pt x="2992" y="662"/>
                  </a:cubicBezTo>
                  <a:cubicBezTo>
                    <a:pt x="3032" y="582"/>
                    <a:pt x="3005" y="436"/>
                    <a:pt x="3005" y="436"/>
                  </a:cubicBezTo>
                  <a:cubicBezTo>
                    <a:pt x="3005" y="436"/>
                    <a:pt x="3085" y="329"/>
                    <a:pt x="3058" y="196"/>
                  </a:cubicBezTo>
                  <a:cubicBezTo>
                    <a:pt x="3036" y="76"/>
                    <a:pt x="2851" y="0"/>
                    <a:pt x="26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94" name="Google Shape;3394;p137"/>
            <p:cNvSpPr/>
            <p:nvPr/>
          </p:nvSpPr>
          <p:spPr>
            <a:xfrm flipH="1">
              <a:off x="7044580" y="973247"/>
              <a:ext cx="14229" cy="21912"/>
            </a:xfrm>
            <a:custGeom>
              <a:avLst/>
              <a:gdLst/>
              <a:ahLst/>
              <a:cxnLst/>
              <a:rect l="l" t="t" r="r" b="b"/>
              <a:pathLst>
                <a:path w="200" h="308" extrusionOk="0">
                  <a:moveTo>
                    <a:pt x="94" y="0"/>
                  </a:moveTo>
                  <a:cubicBezTo>
                    <a:pt x="89" y="0"/>
                    <a:pt x="85" y="1"/>
                    <a:pt x="80" y="2"/>
                  </a:cubicBezTo>
                  <a:cubicBezTo>
                    <a:pt x="40" y="2"/>
                    <a:pt x="0" y="82"/>
                    <a:pt x="13" y="161"/>
                  </a:cubicBezTo>
                  <a:cubicBezTo>
                    <a:pt x="27" y="254"/>
                    <a:pt x="80" y="308"/>
                    <a:pt x="120" y="308"/>
                  </a:cubicBezTo>
                  <a:cubicBezTo>
                    <a:pt x="173" y="294"/>
                    <a:pt x="200" y="228"/>
                    <a:pt x="186" y="135"/>
                  </a:cubicBezTo>
                  <a:cubicBezTo>
                    <a:pt x="186" y="62"/>
                    <a:pt x="142" y="0"/>
                    <a:pt x="9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5" name="Google Shape;3395;p137"/>
            <p:cNvSpPr/>
            <p:nvPr/>
          </p:nvSpPr>
          <p:spPr>
            <a:xfrm flipH="1">
              <a:off x="7006732" y="967698"/>
              <a:ext cx="14300" cy="22766"/>
            </a:xfrm>
            <a:custGeom>
              <a:avLst/>
              <a:gdLst/>
              <a:ahLst/>
              <a:cxnLst/>
              <a:rect l="l" t="t" r="r" b="b"/>
              <a:pathLst>
                <a:path w="201" h="320" extrusionOk="0">
                  <a:moveTo>
                    <a:pt x="81" y="0"/>
                  </a:moveTo>
                  <a:cubicBezTo>
                    <a:pt x="28" y="13"/>
                    <a:pt x="1" y="93"/>
                    <a:pt x="14" y="173"/>
                  </a:cubicBezTo>
                  <a:cubicBezTo>
                    <a:pt x="28" y="253"/>
                    <a:pt x="67" y="319"/>
                    <a:pt x="121" y="319"/>
                  </a:cubicBezTo>
                  <a:cubicBezTo>
                    <a:pt x="174" y="306"/>
                    <a:pt x="200" y="239"/>
                    <a:pt x="187" y="146"/>
                  </a:cubicBezTo>
                  <a:cubicBezTo>
                    <a:pt x="174" y="67"/>
                    <a:pt x="134" y="0"/>
                    <a:pt x="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6" name="Google Shape;3396;p137"/>
            <p:cNvSpPr/>
            <p:nvPr/>
          </p:nvSpPr>
          <p:spPr>
            <a:xfrm flipH="1">
              <a:off x="7042659" y="954465"/>
              <a:ext cx="28457" cy="9462"/>
            </a:xfrm>
            <a:custGeom>
              <a:avLst/>
              <a:gdLst/>
              <a:ahLst/>
              <a:cxnLst/>
              <a:rect l="l" t="t" r="r" b="b"/>
              <a:pathLst>
                <a:path w="400" h="133" fill="none" extrusionOk="0">
                  <a:moveTo>
                    <a:pt x="0" y="133"/>
                  </a:moveTo>
                  <a:cubicBezTo>
                    <a:pt x="0" y="133"/>
                    <a:pt x="133" y="0"/>
                    <a:pt x="399" y="13"/>
                  </a:cubicBez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7" name="Google Shape;3397;p137"/>
            <p:cNvSpPr/>
            <p:nvPr/>
          </p:nvSpPr>
          <p:spPr>
            <a:xfrm flipH="1">
              <a:off x="7006732" y="945928"/>
              <a:ext cx="19920" cy="5763"/>
            </a:xfrm>
            <a:custGeom>
              <a:avLst/>
              <a:gdLst/>
              <a:ahLst/>
              <a:cxnLst/>
              <a:rect l="l" t="t" r="r" b="b"/>
              <a:pathLst>
                <a:path w="280" h="81" fill="none" extrusionOk="0">
                  <a:moveTo>
                    <a:pt x="0" y="80"/>
                  </a:moveTo>
                  <a:cubicBezTo>
                    <a:pt x="0" y="80"/>
                    <a:pt x="107" y="0"/>
                    <a:pt x="279" y="67"/>
                  </a:cubicBez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8" name="Google Shape;3398;p137"/>
            <p:cNvSpPr/>
            <p:nvPr/>
          </p:nvSpPr>
          <p:spPr>
            <a:xfrm flipH="1">
              <a:off x="7012423" y="976164"/>
              <a:ext cx="17074" cy="38844"/>
            </a:xfrm>
            <a:custGeom>
              <a:avLst/>
              <a:gdLst/>
              <a:ahLst/>
              <a:cxnLst/>
              <a:rect l="l" t="t" r="r" b="b"/>
              <a:pathLst>
                <a:path w="240" h="546" fill="none" extrusionOk="0">
                  <a:moveTo>
                    <a:pt x="0" y="1"/>
                  </a:moveTo>
                  <a:lnTo>
                    <a:pt x="80" y="346"/>
                  </a:lnTo>
                  <a:cubicBezTo>
                    <a:pt x="80" y="346"/>
                    <a:pt x="240" y="346"/>
                    <a:pt x="240" y="426"/>
                  </a:cubicBezTo>
                  <a:cubicBezTo>
                    <a:pt x="240" y="493"/>
                    <a:pt x="107" y="546"/>
                    <a:pt x="107" y="546"/>
                  </a:cubicBezTo>
                </a:path>
              </a:pathLst>
            </a:custGeom>
            <a:noFill/>
            <a:ln w="2000" cap="flat" cmpd="sng">
              <a:solidFill>
                <a:schemeClr val="lt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9" name="Google Shape;3399;p137"/>
            <p:cNvSpPr/>
            <p:nvPr/>
          </p:nvSpPr>
          <p:spPr>
            <a:xfrm flipH="1">
              <a:off x="6999191" y="1032011"/>
              <a:ext cx="70075" cy="11383"/>
            </a:xfrm>
            <a:custGeom>
              <a:avLst/>
              <a:gdLst/>
              <a:ahLst/>
              <a:cxnLst/>
              <a:rect l="l" t="t" r="r" b="b"/>
              <a:pathLst>
                <a:path w="985" h="160" fill="none" extrusionOk="0">
                  <a:moveTo>
                    <a:pt x="985" y="0"/>
                  </a:moveTo>
                  <a:cubicBezTo>
                    <a:pt x="985" y="0"/>
                    <a:pt x="679" y="160"/>
                    <a:pt x="1" y="27"/>
                  </a:cubicBezTo>
                </a:path>
              </a:pathLst>
            </a:custGeom>
            <a:noFill/>
            <a:ln w="2000" cap="flat" cmpd="sng">
              <a:solidFill>
                <a:schemeClr val="lt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0" name="Google Shape;3400;p137"/>
            <p:cNvSpPr/>
            <p:nvPr/>
          </p:nvSpPr>
          <p:spPr>
            <a:xfrm flipH="1">
              <a:off x="7051196" y="847111"/>
              <a:ext cx="298941" cy="331809"/>
            </a:xfrm>
            <a:custGeom>
              <a:avLst/>
              <a:gdLst/>
              <a:ahLst/>
              <a:cxnLst/>
              <a:rect l="l" t="t" r="r" b="b"/>
              <a:pathLst>
                <a:path w="4202" h="4664" extrusionOk="0">
                  <a:moveTo>
                    <a:pt x="2977" y="0"/>
                  </a:moveTo>
                  <a:cubicBezTo>
                    <a:pt x="2498" y="0"/>
                    <a:pt x="1949" y="167"/>
                    <a:pt x="1756" y="645"/>
                  </a:cubicBezTo>
                  <a:cubicBezTo>
                    <a:pt x="1516" y="1243"/>
                    <a:pt x="1490" y="1522"/>
                    <a:pt x="1224" y="2147"/>
                  </a:cubicBezTo>
                  <a:cubicBezTo>
                    <a:pt x="958" y="2772"/>
                    <a:pt x="1" y="4221"/>
                    <a:pt x="772" y="4513"/>
                  </a:cubicBezTo>
                  <a:cubicBezTo>
                    <a:pt x="1070" y="4628"/>
                    <a:pt x="1544" y="4663"/>
                    <a:pt x="2010" y="4663"/>
                  </a:cubicBezTo>
                  <a:cubicBezTo>
                    <a:pt x="2730" y="4663"/>
                    <a:pt x="3431" y="4580"/>
                    <a:pt x="3431" y="4580"/>
                  </a:cubicBezTo>
                  <a:cubicBezTo>
                    <a:pt x="3151" y="4247"/>
                    <a:pt x="3205" y="3250"/>
                    <a:pt x="3205" y="3250"/>
                  </a:cubicBezTo>
                  <a:cubicBezTo>
                    <a:pt x="2707" y="3224"/>
                    <a:pt x="2764" y="2346"/>
                    <a:pt x="3046" y="2346"/>
                  </a:cubicBezTo>
                  <a:cubicBezTo>
                    <a:pt x="3050" y="2346"/>
                    <a:pt x="3054" y="2346"/>
                    <a:pt x="3058" y="2347"/>
                  </a:cubicBezTo>
                  <a:cubicBezTo>
                    <a:pt x="3337" y="2360"/>
                    <a:pt x="3364" y="2812"/>
                    <a:pt x="3364" y="2812"/>
                  </a:cubicBezTo>
                  <a:cubicBezTo>
                    <a:pt x="4002" y="2466"/>
                    <a:pt x="3524" y="1988"/>
                    <a:pt x="3603" y="1522"/>
                  </a:cubicBezTo>
                  <a:cubicBezTo>
                    <a:pt x="3696" y="1057"/>
                    <a:pt x="4202" y="778"/>
                    <a:pt x="4202" y="778"/>
                  </a:cubicBezTo>
                  <a:cubicBezTo>
                    <a:pt x="4202" y="778"/>
                    <a:pt x="4002" y="273"/>
                    <a:pt x="3537" y="87"/>
                  </a:cubicBezTo>
                  <a:cubicBezTo>
                    <a:pt x="3389" y="33"/>
                    <a:pt x="3190" y="0"/>
                    <a:pt x="29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1" name="Google Shape;3401;p137"/>
            <p:cNvSpPr/>
            <p:nvPr/>
          </p:nvSpPr>
          <p:spPr>
            <a:xfrm flipH="1">
              <a:off x="7031347" y="1212641"/>
              <a:ext cx="280017" cy="607201"/>
            </a:xfrm>
            <a:custGeom>
              <a:avLst/>
              <a:gdLst/>
              <a:ahLst/>
              <a:cxnLst/>
              <a:rect l="l" t="t" r="r" b="b"/>
              <a:pathLst>
                <a:path w="3936" h="8535" extrusionOk="0">
                  <a:moveTo>
                    <a:pt x="1011" y="0"/>
                  </a:moveTo>
                  <a:cubicBezTo>
                    <a:pt x="745" y="266"/>
                    <a:pt x="1" y="1808"/>
                    <a:pt x="147" y="2446"/>
                  </a:cubicBezTo>
                  <a:cubicBezTo>
                    <a:pt x="293" y="3097"/>
                    <a:pt x="2367" y="4267"/>
                    <a:pt x="2367" y="4267"/>
                  </a:cubicBezTo>
                  <a:cubicBezTo>
                    <a:pt x="2367" y="4267"/>
                    <a:pt x="1915" y="5636"/>
                    <a:pt x="2354" y="6527"/>
                  </a:cubicBezTo>
                  <a:cubicBezTo>
                    <a:pt x="2806" y="7418"/>
                    <a:pt x="3936" y="8534"/>
                    <a:pt x="3936" y="8534"/>
                  </a:cubicBezTo>
                  <a:cubicBezTo>
                    <a:pt x="3550" y="4839"/>
                    <a:pt x="1011" y="0"/>
                    <a:pt x="10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2" name="Google Shape;3402;p137"/>
            <p:cNvSpPr/>
            <p:nvPr/>
          </p:nvSpPr>
          <p:spPr>
            <a:xfrm flipH="1">
              <a:off x="6905567" y="1210721"/>
              <a:ext cx="155162" cy="615738"/>
            </a:xfrm>
            <a:custGeom>
              <a:avLst/>
              <a:gdLst/>
              <a:ahLst/>
              <a:cxnLst/>
              <a:rect l="l" t="t" r="r" b="b"/>
              <a:pathLst>
                <a:path w="2181" h="8655" extrusionOk="0">
                  <a:moveTo>
                    <a:pt x="1" y="0"/>
                  </a:moveTo>
                  <a:lnTo>
                    <a:pt x="1" y="0"/>
                  </a:lnTo>
                  <a:cubicBezTo>
                    <a:pt x="1" y="1"/>
                    <a:pt x="1064" y="1928"/>
                    <a:pt x="1170" y="3616"/>
                  </a:cubicBezTo>
                  <a:cubicBezTo>
                    <a:pt x="1290" y="5304"/>
                    <a:pt x="413" y="8654"/>
                    <a:pt x="413" y="8654"/>
                  </a:cubicBezTo>
                  <a:cubicBezTo>
                    <a:pt x="413" y="8654"/>
                    <a:pt x="1503" y="7126"/>
                    <a:pt x="1835" y="6075"/>
                  </a:cubicBezTo>
                  <a:cubicBezTo>
                    <a:pt x="2181" y="5025"/>
                    <a:pt x="1622" y="3723"/>
                    <a:pt x="1622" y="3723"/>
                  </a:cubicBezTo>
                  <a:cubicBezTo>
                    <a:pt x="1622" y="3723"/>
                    <a:pt x="2181" y="3297"/>
                    <a:pt x="2154" y="2579"/>
                  </a:cubicBezTo>
                  <a:cubicBezTo>
                    <a:pt x="2141" y="1862"/>
                    <a:pt x="785" y="200"/>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3" name="Google Shape;3403;p137"/>
            <p:cNvSpPr/>
            <p:nvPr/>
          </p:nvSpPr>
          <p:spPr>
            <a:xfrm flipH="1">
              <a:off x="7176976" y="1314731"/>
              <a:ext cx="577108" cy="859330"/>
            </a:xfrm>
            <a:custGeom>
              <a:avLst/>
              <a:gdLst/>
              <a:ahLst/>
              <a:cxnLst/>
              <a:rect l="l" t="t" r="r" b="b"/>
              <a:pathLst>
                <a:path w="8112" h="12079" extrusionOk="0">
                  <a:moveTo>
                    <a:pt x="4642" y="1"/>
                  </a:moveTo>
                  <a:cubicBezTo>
                    <a:pt x="3938" y="572"/>
                    <a:pt x="2994" y="2088"/>
                    <a:pt x="2342" y="3484"/>
                  </a:cubicBezTo>
                  <a:cubicBezTo>
                    <a:pt x="1691" y="4893"/>
                    <a:pt x="654" y="7418"/>
                    <a:pt x="322" y="8801"/>
                  </a:cubicBezTo>
                  <a:cubicBezTo>
                    <a:pt x="1" y="10136"/>
                    <a:pt x="473" y="12078"/>
                    <a:pt x="2865" y="12078"/>
                  </a:cubicBezTo>
                  <a:cubicBezTo>
                    <a:pt x="2949" y="12078"/>
                    <a:pt x="3037" y="12076"/>
                    <a:pt x="3127" y="12071"/>
                  </a:cubicBezTo>
                  <a:cubicBezTo>
                    <a:pt x="5732" y="11911"/>
                    <a:pt x="8112" y="11247"/>
                    <a:pt x="8112" y="11247"/>
                  </a:cubicBezTo>
                  <a:lnTo>
                    <a:pt x="8112" y="9519"/>
                  </a:lnTo>
                  <a:lnTo>
                    <a:pt x="4376" y="9106"/>
                  </a:lnTo>
                  <a:cubicBezTo>
                    <a:pt x="4376" y="9106"/>
                    <a:pt x="4895" y="6076"/>
                    <a:pt x="5121" y="4999"/>
                  </a:cubicBezTo>
                  <a:cubicBezTo>
                    <a:pt x="5426" y="3563"/>
                    <a:pt x="5745" y="812"/>
                    <a:pt x="464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04" name="Google Shape;3404;p137"/>
            <p:cNvSpPr/>
            <p:nvPr/>
          </p:nvSpPr>
          <p:spPr>
            <a:xfrm flipH="1">
              <a:off x="7442693" y="1940785"/>
              <a:ext cx="142925" cy="21841"/>
            </a:xfrm>
            <a:custGeom>
              <a:avLst/>
              <a:gdLst/>
              <a:ahLst/>
              <a:cxnLst/>
              <a:rect l="l" t="t" r="r" b="b"/>
              <a:pathLst>
                <a:path w="2009" h="307" fill="none" extrusionOk="0">
                  <a:moveTo>
                    <a:pt x="2008" y="306"/>
                  </a:moveTo>
                  <a:lnTo>
                    <a:pt x="1" y="1"/>
                  </a:ln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5" name="Google Shape;3405;p137"/>
            <p:cNvSpPr/>
            <p:nvPr/>
          </p:nvSpPr>
          <p:spPr>
            <a:xfrm flipH="1">
              <a:off x="7473000" y="1917166"/>
              <a:ext cx="66234" cy="23690"/>
            </a:xfrm>
            <a:custGeom>
              <a:avLst/>
              <a:gdLst/>
              <a:ahLst/>
              <a:cxnLst/>
              <a:rect l="l" t="t" r="r" b="b"/>
              <a:pathLst>
                <a:path w="931" h="333" fill="none" extrusionOk="0">
                  <a:moveTo>
                    <a:pt x="0" y="0"/>
                  </a:moveTo>
                  <a:lnTo>
                    <a:pt x="931" y="333"/>
                  </a:ln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6" name="Google Shape;3406;p137"/>
            <p:cNvSpPr/>
            <p:nvPr/>
          </p:nvSpPr>
          <p:spPr>
            <a:xfrm flipH="1">
              <a:off x="7005807" y="1879318"/>
              <a:ext cx="71" cy="61538"/>
            </a:xfrm>
            <a:custGeom>
              <a:avLst/>
              <a:gdLst/>
              <a:ahLst/>
              <a:cxnLst/>
              <a:rect l="l" t="t" r="r" b="b"/>
              <a:pathLst>
                <a:path w="1" h="865" fill="none" extrusionOk="0">
                  <a:moveTo>
                    <a:pt x="1" y="1"/>
                  </a:moveTo>
                  <a:lnTo>
                    <a:pt x="1" y="865"/>
                  </a:lnTo>
                </a:path>
              </a:pathLst>
            </a:custGeom>
            <a:noFill/>
            <a:ln w="200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7" name="Google Shape;3407;p137"/>
            <p:cNvSpPr/>
            <p:nvPr/>
          </p:nvSpPr>
          <p:spPr>
            <a:xfrm flipH="1">
              <a:off x="6980267" y="1879318"/>
              <a:ext cx="71" cy="61538"/>
            </a:xfrm>
            <a:custGeom>
              <a:avLst/>
              <a:gdLst/>
              <a:ahLst/>
              <a:cxnLst/>
              <a:rect l="l" t="t" r="r" b="b"/>
              <a:pathLst>
                <a:path w="1" h="865" fill="none" extrusionOk="0">
                  <a:moveTo>
                    <a:pt x="1" y="1"/>
                  </a:moveTo>
                  <a:lnTo>
                    <a:pt x="1" y="865"/>
                  </a:lnTo>
                </a:path>
              </a:pathLst>
            </a:custGeom>
            <a:noFill/>
            <a:ln w="200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8" name="Google Shape;3408;p137"/>
            <p:cNvSpPr/>
            <p:nvPr/>
          </p:nvSpPr>
          <p:spPr>
            <a:xfrm flipH="1">
              <a:off x="6953802" y="1879318"/>
              <a:ext cx="71" cy="61538"/>
            </a:xfrm>
            <a:custGeom>
              <a:avLst/>
              <a:gdLst/>
              <a:ahLst/>
              <a:cxnLst/>
              <a:rect l="l" t="t" r="r" b="b"/>
              <a:pathLst>
                <a:path w="1" h="865" fill="none" extrusionOk="0">
                  <a:moveTo>
                    <a:pt x="1" y="1"/>
                  </a:moveTo>
                  <a:lnTo>
                    <a:pt x="1" y="865"/>
                  </a:lnTo>
                </a:path>
              </a:pathLst>
            </a:custGeom>
            <a:noFill/>
            <a:ln w="200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9" name="Google Shape;3409;p137"/>
            <p:cNvSpPr/>
            <p:nvPr/>
          </p:nvSpPr>
          <p:spPr>
            <a:xfrm flipH="1">
              <a:off x="6927337" y="1879318"/>
              <a:ext cx="71" cy="61538"/>
            </a:xfrm>
            <a:custGeom>
              <a:avLst/>
              <a:gdLst/>
              <a:ahLst/>
              <a:cxnLst/>
              <a:rect l="l" t="t" r="r" b="b"/>
              <a:pathLst>
                <a:path w="1" h="865" fill="none" extrusionOk="0">
                  <a:moveTo>
                    <a:pt x="1" y="1"/>
                  </a:moveTo>
                  <a:lnTo>
                    <a:pt x="1" y="865"/>
                  </a:lnTo>
                </a:path>
              </a:pathLst>
            </a:custGeom>
            <a:noFill/>
            <a:ln w="200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grpSp>
      <p:grpSp>
        <p:nvGrpSpPr>
          <p:cNvPr id="3410" name="Google Shape;3410;p137"/>
          <p:cNvGrpSpPr/>
          <p:nvPr/>
        </p:nvGrpSpPr>
        <p:grpSpPr>
          <a:xfrm>
            <a:off x="713216" y="1089408"/>
            <a:ext cx="2125152" cy="3515397"/>
            <a:chOff x="1148038" y="1194838"/>
            <a:chExt cx="1579804" cy="2598800"/>
          </a:xfrm>
        </p:grpSpPr>
        <p:sp>
          <p:nvSpPr>
            <p:cNvPr id="3411" name="Google Shape;3411;p137"/>
            <p:cNvSpPr/>
            <p:nvPr/>
          </p:nvSpPr>
          <p:spPr>
            <a:xfrm>
              <a:off x="1215998" y="1932178"/>
              <a:ext cx="1505382" cy="1372293"/>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12" name="Google Shape;3412;p137"/>
            <p:cNvSpPr/>
            <p:nvPr/>
          </p:nvSpPr>
          <p:spPr>
            <a:xfrm>
              <a:off x="1990734" y="3465554"/>
              <a:ext cx="350781" cy="328085"/>
            </a:xfrm>
            <a:custGeom>
              <a:avLst/>
              <a:gdLst/>
              <a:ahLst/>
              <a:cxnLst/>
              <a:rect l="l" t="t" r="r" b="b"/>
              <a:pathLst>
                <a:path w="4312" h="4033" extrusionOk="0">
                  <a:moveTo>
                    <a:pt x="1" y="0"/>
                  </a:moveTo>
                  <a:lnTo>
                    <a:pt x="545" y="2560"/>
                  </a:lnTo>
                  <a:lnTo>
                    <a:pt x="279" y="3754"/>
                  </a:lnTo>
                  <a:cubicBezTo>
                    <a:pt x="240" y="3900"/>
                    <a:pt x="359" y="4032"/>
                    <a:pt x="505" y="4032"/>
                  </a:cubicBezTo>
                  <a:lnTo>
                    <a:pt x="4060" y="4006"/>
                  </a:lnTo>
                  <a:cubicBezTo>
                    <a:pt x="4206" y="4006"/>
                    <a:pt x="4312" y="3833"/>
                    <a:pt x="4219" y="3714"/>
                  </a:cubicBezTo>
                  <a:cubicBezTo>
                    <a:pt x="4007" y="3422"/>
                    <a:pt x="3503" y="3369"/>
                    <a:pt x="3503" y="3369"/>
                  </a:cubicBezTo>
                  <a:lnTo>
                    <a:pt x="1845" y="2361"/>
                  </a:lnTo>
                  <a:lnTo>
                    <a:pt x="1672"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13" name="Google Shape;3413;p137"/>
            <p:cNvSpPr/>
            <p:nvPr/>
          </p:nvSpPr>
          <p:spPr>
            <a:xfrm>
              <a:off x="2010177" y="3672670"/>
              <a:ext cx="330281" cy="120967"/>
            </a:xfrm>
            <a:custGeom>
              <a:avLst/>
              <a:gdLst/>
              <a:ahLst/>
              <a:cxnLst/>
              <a:rect l="l" t="t" r="r" b="b"/>
              <a:pathLst>
                <a:path w="4060" h="1487" extrusionOk="0">
                  <a:moveTo>
                    <a:pt x="1897" y="1"/>
                  </a:moveTo>
                  <a:cubicBezTo>
                    <a:pt x="1659" y="213"/>
                    <a:pt x="1566" y="571"/>
                    <a:pt x="1566" y="571"/>
                  </a:cubicBezTo>
                  <a:lnTo>
                    <a:pt x="226" y="359"/>
                  </a:lnTo>
                  <a:lnTo>
                    <a:pt x="27" y="1208"/>
                  </a:lnTo>
                  <a:cubicBezTo>
                    <a:pt x="1" y="1354"/>
                    <a:pt x="107" y="1486"/>
                    <a:pt x="266" y="1486"/>
                  </a:cubicBezTo>
                  <a:lnTo>
                    <a:pt x="3821" y="1460"/>
                  </a:lnTo>
                  <a:cubicBezTo>
                    <a:pt x="3967" y="1460"/>
                    <a:pt x="4059" y="1287"/>
                    <a:pt x="3980" y="1168"/>
                  </a:cubicBezTo>
                  <a:cubicBezTo>
                    <a:pt x="3768" y="876"/>
                    <a:pt x="3264" y="823"/>
                    <a:pt x="3264" y="823"/>
                  </a:cubicBezTo>
                  <a:lnTo>
                    <a:pt x="189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4" name="Google Shape;3414;p137"/>
            <p:cNvSpPr/>
            <p:nvPr/>
          </p:nvSpPr>
          <p:spPr>
            <a:xfrm>
              <a:off x="1245169" y="3364111"/>
              <a:ext cx="304330" cy="429528"/>
            </a:xfrm>
            <a:custGeom>
              <a:avLst/>
              <a:gdLst/>
              <a:ahLst/>
              <a:cxnLst/>
              <a:rect l="l" t="t" r="r" b="b"/>
              <a:pathLst>
                <a:path w="3741" h="5280" extrusionOk="0">
                  <a:moveTo>
                    <a:pt x="1831" y="0"/>
                  </a:moveTo>
                  <a:lnTo>
                    <a:pt x="916" y="2308"/>
                  </a:lnTo>
                  <a:lnTo>
                    <a:pt x="279" y="2719"/>
                  </a:lnTo>
                  <a:cubicBezTo>
                    <a:pt x="40" y="2865"/>
                    <a:pt x="0" y="3184"/>
                    <a:pt x="173" y="3396"/>
                  </a:cubicBezTo>
                  <a:lnTo>
                    <a:pt x="1539" y="5067"/>
                  </a:lnTo>
                  <a:cubicBezTo>
                    <a:pt x="1658" y="5200"/>
                    <a:pt x="1831" y="5279"/>
                    <a:pt x="2003" y="5279"/>
                  </a:cubicBezTo>
                  <a:lnTo>
                    <a:pt x="3489" y="5279"/>
                  </a:lnTo>
                  <a:cubicBezTo>
                    <a:pt x="3661" y="5279"/>
                    <a:pt x="3741" y="5054"/>
                    <a:pt x="3595" y="4961"/>
                  </a:cubicBezTo>
                  <a:cubicBezTo>
                    <a:pt x="3237" y="4722"/>
                    <a:pt x="2613" y="4590"/>
                    <a:pt x="2613" y="4590"/>
                  </a:cubicBezTo>
                  <a:lnTo>
                    <a:pt x="1977" y="2918"/>
                  </a:lnTo>
                  <a:lnTo>
                    <a:pt x="3250" y="610"/>
                  </a:lnTo>
                  <a:lnTo>
                    <a:pt x="183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15" name="Google Shape;3415;p137"/>
            <p:cNvSpPr/>
            <p:nvPr/>
          </p:nvSpPr>
          <p:spPr>
            <a:xfrm>
              <a:off x="1245169" y="3565858"/>
              <a:ext cx="304330" cy="227780"/>
            </a:xfrm>
            <a:custGeom>
              <a:avLst/>
              <a:gdLst/>
              <a:ahLst/>
              <a:cxnLst/>
              <a:rect l="l" t="t" r="r" b="b"/>
              <a:pathLst>
                <a:path w="3741" h="2800" extrusionOk="0">
                  <a:moveTo>
                    <a:pt x="650" y="1"/>
                  </a:moveTo>
                  <a:lnTo>
                    <a:pt x="279" y="239"/>
                  </a:lnTo>
                  <a:cubicBezTo>
                    <a:pt x="53" y="385"/>
                    <a:pt x="0" y="704"/>
                    <a:pt x="173" y="916"/>
                  </a:cubicBezTo>
                  <a:lnTo>
                    <a:pt x="1552" y="2587"/>
                  </a:lnTo>
                  <a:cubicBezTo>
                    <a:pt x="1658" y="2720"/>
                    <a:pt x="1831" y="2799"/>
                    <a:pt x="2016" y="2799"/>
                  </a:cubicBezTo>
                  <a:lnTo>
                    <a:pt x="3489" y="2799"/>
                  </a:lnTo>
                  <a:cubicBezTo>
                    <a:pt x="3661" y="2799"/>
                    <a:pt x="3741" y="2574"/>
                    <a:pt x="3595" y="2468"/>
                  </a:cubicBezTo>
                  <a:cubicBezTo>
                    <a:pt x="3237" y="2229"/>
                    <a:pt x="2613" y="2096"/>
                    <a:pt x="2613" y="2096"/>
                  </a:cubicBezTo>
                  <a:lnTo>
                    <a:pt x="2162" y="929"/>
                  </a:lnTo>
                  <a:cubicBezTo>
                    <a:pt x="1817" y="995"/>
                    <a:pt x="1512" y="1141"/>
                    <a:pt x="1512" y="1141"/>
                  </a:cubicBezTo>
                  <a:lnTo>
                    <a:pt x="65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6" name="Google Shape;3416;p137"/>
            <p:cNvSpPr/>
            <p:nvPr/>
          </p:nvSpPr>
          <p:spPr>
            <a:xfrm>
              <a:off x="1319603" y="2163144"/>
              <a:ext cx="833105" cy="1420046"/>
            </a:xfrm>
            <a:custGeom>
              <a:avLst/>
              <a:gdLst/>
              <a:ahLst/>
              <a:cxnLst/>
              <a:rect l="l" t="t" r="r" b="b"/>
              <a:pathLst>
                <a:path w="10241" h="17456" extrusionOk="0">
                  <a:moveTo>
                    <a:pt x="2932" y="0"/>
                  </a:moveTo>
                  <a:cubicBezTo>
                    <a:pt x="2362" y="2056"/>
                    <a:pt x="2932" y="3117"/>
                    <a:pt x="2932" y="3117"/>
                  </a:cubicBezTo>
                  <a:lnTo>
                    <a:pt x="3091" y="9298"/>
                  </a:lnTo>
                  <a:lnTo>
                    <a:pt x="1" y="15851"/>
                  </a:lnTo>
                  <a:lnTo>
                    <a:pt x="1897" y="16806"/>
                  </a:lnTo>
                  <a:lnTo>
                    <a:pt x="5293" y="10824"/>
                  </a:lnTo>
                  <a:cubicBezTo>
                    <a:pt x="5664" y="10174"/>
                    <a:pt x="5890" y="9471"/>
                    <a:pt x="5956" y="8728"/>
                  </a:cubicBezTo>
                  <a:lnTo>
                    <a:pt x="6447" y="3635"/>
                  </a:lnTo>
                  <a:lnTo>
                    <a:pt x="7097" y="8967"/>
                  </a:lnTo>
                  <a:lnTo>
                    <a:pt x="8039" y="17456"/>
                  </a:lnTo>
                  <a:lnTo>
                    <a:pt x="10240" y="17456"/>
                  </a:lnTo>
                  <a:lnTo>
                    <a:pt x="9073"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17" name="Google Shape;3417;p137"/>
            <p:cNvSpPr/>
            <p:nvPr/>
          </p:nvSpPr>
          <p:spPr>
            <a:xfrm>
              <a:off x="1538677" y="2163144"/>
              <a:ext cx="522267" cy="109009"/>
            </a:xfrm>
            <a:custGeom>
              <a:avLst/>
              <a:gdLst/>
              <a:ahLst/>
              <a:cxnLst/>
              <a:rect l="l" t="t" r="r" b="b"/>
              <a:pathLst>
                <a:path w="6420" h="1340" extrusionOk="0">
                  <a:moveTo>
                    <a:pt x="239" y="0"/>
                  </a:moveTo>
                  <a:cubicBezTo>
                    <a:pt x="106" y="504"/>
                    <a:pt x="27" y="955"/>
                    <a:pt x="0" y="1340"/>
                  </a:cubicBezTo>
                  <a:lnTo>
                    <a:pt x="6420" y="544"/>
                  </a:lnTo>
                  <a:lnTo>
                    <a:pt x="638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18" name="Google Shape;3418;p137"/>
            <p:cNvSpPr/>
            <p:nvPr/>
          </p:nvSpPr>
          <p:spPr>
            <a:xfrm>
              <a:off x="1843980" y="2172825"/>
              <a:ext cx="15212" cy="286027"/>
            </a:xfrm>
            <a:custGeom>
              <a:avLst/>
              <a:gdLst/>
              <a:ahLst/>
              <a:cxnLst/>
              <a:rect l="l" t="t" r="r" b="b"/>
              <a:pathLst>
                <a:path w="187" h="3516" fill="none" extrusionOk="0">
                  <a:moveTo>
                    <a:pt x="187" y="1"/>
                  </a:moveTo>
                  <a:lnTo>
                    <a:pt x="1" y="3516"/>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19" name="Google Shape;3419;p137"/>
            <p:cNvSpPr/>
            <p:nvPr/>
          </p:nvSpPr>
          <p:spPr>
            <a:xfrm>
              <a:off x="1850488" y="2182506"/>
              <a:ext cx="45393" cy="165222"/>
            </a:xfrm>
            <a:custGeom>
              <a:avLst/>
              <a:gdLst/>
              <a:ahLst/>
              <a:cxnLst/>
              <a:rect l="l" t="t" r="r" b="b"/>
              <a:pathLst>
                <a:path w="558" h="2031" fill="none" extrusionOk="0">
                  <a:moveTo>
                    <a:pt x="558" y="1"/>
                  </a:moveTo>
                  <a:lnTo>
                    <a:pt x="491" y="1301"/>
                  </a:lnTo>
                  <a:cubicBezTo>
                    <a:pt x="478" y="1526"/>
                    <a:pt x="372" y="1739"/>
                    <a:pt x="186" y="1884"/>
                  </a:cubicBezTo>
                  <a:lnTo>
                    <a:pt x="0" y="2030"/>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0" name="Google Shape;3420;p137"/>
            <p:cNvSpPr/>
            <p:nvPr/>
          </p:nvSpPr>
          <p:spPr>
            <a:xfrm>
              <a:off x="1742619" y="2380023"/>
              <a:ext cx="186698" cy="81"/>
            </a:xfrm>
            <a:custGeom>
              <a:avLst/>
              <a:gdLst/>
              <a:ahLst/>
              <a:cxnLst/>
              <a:rect l="l" t="t" r="r" b="b"/>
              <a:pathLst>
                <a:path w="2295" h="1" fill="none" extrusionOk="0">
                  <a:moveTo>
                    <a:pt x="2295" y="0"/>
                  </a:moveTo>
                  <a:lnTo>
                    <a:pt x="0" y="0"/>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1" name="Google Shape;3421;p137"/>
            <p:cNvSpPr/>
            <p:nvPr/>
          </p:nvSpPr>
          <p:spPr>
            <a:xfrm>
              <a:off x="1754415" y="2413458"/>
              <a:ext cx="192149" cy="23836"/>
            </a:xfrm>
            <a:custGeom>
              <a:avLst/>
              <a:gdLst/>
              <a:ahLst/>
              <a:cxnLst/>
              <a:rect l="l" t="t" r="r" b="b"/>
              <a:pathLst>
                <a:path w="2362" h="293" fill="none" extrusionOk="0">
                  <a:moveTo>
                    <a:pt x="1" y="292"/>
                  </a:moveTo>
                  <a:lnTo>
                    <a:pt x="2362" y="0"/>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2" name="Google Shape;3422;p137"/>
            <p:cNvSpPr/>
            <p:nvPr/>
          </p:nvSpPr>
          <p:spPr>
            <a:xfrm>
              <a:off x="2004808" y="1858815"/>
              <a:ext cx="708965" cy="369410"/>
            </a:xfrm>
            <a:custGeom>
              <a:avLst/>
              <a:gdLst/>
              <a:ahLst/>
              <a:cxnLst/>
              <a:rect l="l" t="t" r="r" b="b"/>
              <a:pathLst>
                <a:path w="8715" h="4541" extrusionOk="0">
                  <a:moveTo>
                    <a:pt x="0" y="1"/>
                  </a:moveTo>
                  <a:cubicBezTo>
                    <a:pt x="0" y="1"/>
                    <a:pt x="133" y="438"/>
                    <a:pt x="425" y="1645"/>
                  </a:cubicBezTo>
                  <a:cubicBezTo>
                    <a:pt x="717" y="2853"/>
                    <a:pt x="1101" y="3569"/>
                    <a:pt x="2375" y="3754"/>
                  </a:cubicBezTo>
                  <a:cubicBezTo>
                    <a:pt x="3263" y="3900"/>
                    <a:pt x="7057" y="4006"/>
                    <a:pt x="7057" y="4006"/>
                  </a:cubicBezTo>
                  <a:cubicBezTo>
                    <a:pt x="7057" y="4006"/>
                    <a:pt x="7097" y="4232"/>
                    <a:pt x="7495" y="4232"/>
                  </a:cubicBezTo>
                  <a:lnTo>
                    <a:pt x="8304" y="4232"/>
                  </a:lnTo>
                  <a:cubicBezTo>
                    <a:pt x="8304" y="4232"/>
                    <a:pt x="8505" y="4540"/>
                    <a:pt x="8606" y="4540"/>
                  </a:cubicBezTo>
                  <a:cubicBezTo>
                    <a:pt x="8611" y="4540"/>
                    <a:pt x="8617" y="4539"/>
                    <a:pt x="8622" y="4537"/>
                  </a:cubicBezTo>
                  <a:cubicBezTo>
                    <a:pt x="8715" y="4497"/>
                    <a:pt x="8542" y="4259"/>
                    <a:pt x="8423" y="4073"/>
                  </a:cubicBezTo>
                  <a:cubicBezTo>
                    <a:pt x="8290" y="3900"/>
                    <a:pt x="7481" y="3622"/>
                    <a:pt x="7481" y="3622"/>
                  </a:cubicBezTo>
                  <a:lnTo>
                    <a:pt x="3104" y="1460"/>
                  </a:lnTo>
                  <a:lnTo>
                    <a:pt x="25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3" name="Google Shape;3423;p137"/>
            <p:cNvSpPr/>
            <p:nvPr/>
          </p:nvSpPr>
          <p:spPr>
            <a:xfrm>
              <a:off x="2004808" y="1858815"/>
              <a:ext cx="218018" cy="118771"/>
            </a:xfrm>
            <a:custGeom>
              <a:avLst/>
              <a:gdLst/>
              <a:ahLst/>
              <a:cxnLst/>
              <a:rect l="l" t="t" r="r" b="b"/>
              <a:pathLst>
                <a:path w="2680" h="1460" extrusionOk="0">
                  <a:moveTo>
                    <a:pt x="0" y="1"/>
                  </a:moveTo>
                  <a:cubicBezTo>
                    <a:pt x="0" y="1"/>
                    <a:pt x="120" y="385"/>
                    <a:pt x="372" y="1460"/>
                  </a:cubicBezTo>
                  <a:lnTo>
                    <a:pt x="2680" y="425"/>
                  </a:lnTo>
                  <a:lnTo>
                    <a:pt x="25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24" name="Google Shape;3424;p137"/>
            <p:cNvSpPr/>
            <p:nvPr/>
          </p:nvSpPr>
          <p:spPr>
            <a:xfrm>
              <a:off x="1235407" y="1431566"/>
              <a:ext cx="989623" cy="758589"/>
            </a:xfrm>
            <a:custGeom>
              <a:avLst/>
              <a:gdLst/>
              <a:ahLst/>
              <a:cxnLst/>
              <a:rect l="l" t="t" r="r" b="b"/>
              <a:pathLst>
                <a:path w="12165" h="9325" extrusionOk="0">
                  <a:moveTo>
                    <a:pt x="6235" y="0"/>
                  </a:moveTo>
                  <a:lnTo>
                    <a:pt x="6129" y="544"/>
                  </a:lnTo>
                  <a:lnTo>
                    <a:pt x="4166" y="650"/>
                  </a:lnTo>
                  <a:cubicBezTo>
                    <a:pt x="3198" y="703"/>
                    <a:pt x="2335" y="1247"/>
                    <a:pt x="1871" y="2083"/>
                  </a:cubicBezTo>
                  <a:lnTo>
                    <a:pt x="1" y="5505"/>
                  </a:lnTo>
                  <a:lnTo>
                    <a:pt x="3649" y="5505"/>
                  </a:lnTo>
                  <a:lnTo>
                    <a:pt x="3755" y="9325"/>
                  </a:lnTo>
                  <a:lnTo>
                    <a:pt x="9790" y="9325"/>
                  </a:lnTo>
                  <a:cubicBezTo>
                    <a:pt x="10665" y="9325"/>
                    <a:pt x="10546" y="8821"/>
                    <a:pt x="10201" y="8529"/>
                  </a:cubicBezTo>
                  <a:lnTo>
                    <a:pt x="9923" y="5465"/>
                  </a:lnTo>
                  <a:lnTo>
                    <a:pt x="12164" y="5465"/>
                  </a:lnTo>
                  <a:lnTo>
                    <a:pt x="10811" y="1698"/>
                  </a:lnTo>
                  <a:cubicBezTo>
                    <a:pt x="10665" y="1287"/>
                    <a:pt x="10294" y="982"/>
                    <a:pt x="9869" y="902"/>
                  </a:cubicBezTo>
                  <a:lnTo>
                    <a:pt x="8450" y="663"/>
                  </a:lnTo>
                  <a:lnTo>
                    <a:pt x="8450" y="173"/>
                  </a:lnTo>
                  <a:lnTo>
                    <a:pt x="7654" y="93"/>
                  </a:lnTo>
                  <a:lnTo>
                    <a:pt x="6235"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25" name="Google Shape;3425;p137"/>
            <p:cNvSpPr/>
            <p:nvPr/>
          </p:nvSpPr>
          <p:spPr>
            <a:xfrm>
              <a:off x="1740423" y="1467116"/>
              <a:ext cx="63778" cy="69148"/>
            </a:xfrm>
            <a:custGeom>
              <a:avLst/>
              <a:gdLst/>
              <a:ahLst/>
              <a:cxnLst/>
              <a:rect l="l" t="t" r="r" b="b"/>
              <a:pathLst>
                <a:path w="784" h="850" fill="none" extrusionOk="0">
                  <a:moveTo>
                    <a:pt x="783" y="1"/>
                  </a:moveTo>
                  <a:lnTo>
                    <a:pt x="637" y="850"/>
                  </a:lnTo>
                  <a:lnTo>
                    <a:pt x="1" y="226"/>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6" name="Google Shape;3426;p137"/>
            <p:cNvSpPr/>
            <p:nvPr/>
          </p:nvSpPr>
          <p:spPr>
            <a:xfrm>
              <a:off x="1846177" y="1457435"/>
              <a:ext cx="65894" cy="125279"/>
            </a:xfrm>
            <a:custGeom>
              <a:avLst/>
              <a:gdLst/>
              <a:ahLst/>
              <a:cxnLst/>
              <a:rect l="l" t="t" r="r" b="b"/>
              <a:pathLst>
                <a:path w="810" h="1540" fill="none" extrusionOk="0">
                  <a:moveTo>
                    <a:pt x="810" y="0"/>
                  </a:moveTo>
                  <a:lnTo>
                    <a:pt x="0" y="1539"/>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7" name="Google Shape;3427;p137"/>
            <p:cNvSpPr/>
            <p:nvPr/>
          </p:nvSpPr>
          <p:spPr>
            <a:xfrm>
              <a:off x="1922808" y="1484443"/>
              <a:ext cx="81" cy="30262"/>
            </a:xfrm>
            <a:custGeom>
              <a:avLst/>
              <a:gdLst/>
              <a:ahLst/>
              <a:cxnLst/>
              <a:rect l="l" t="t" r="r" b="b"/>
              <a:pathLst>
                <a:path w="1" h="372" fill="none" extrusionOk="0">
                  <a:moveTo>
                    <a:pt x="0" y="0"/>
                  </a:moveTo>
                  <a:lnTo>
                    <a:pt x="0" y="371"/>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8" name="Google Shape;3428;p137"/>
            <p:cNvSpPr/>
            <p:nvPr/>
          </p:nvSpPr>
          <p:spPr>
            <a:xfrm>
              <a:off x="1532169" y="1700915"/>
              <a:ext cx="115110" cy="489239"/>
            </a:xfrm>
            <a:custGeom>
              <a:avLst/>
              <a:gdLst/>
              <a:ahLst/>
              <a:cxnLst/>
              <a:rect l="l" t="t" r="r" b="b"/>
              <a:pathLst>
                <a:path w="1415" h="6014" extrusionOk="0">
                  <a:moveTo>
                    <a:pt x="1308" y="0"/>
                  </a:moveTo>
                  <a:cubicBezTo>
                    <a:pt x="1275" y="0"/>
                    <a:pt x="1241" y="18"/>
                    <a:pt x="1221" y="58"/>
                  </a:cubicBezTo>
                  <a:lnTo>
                    <a:pt x="1" y="2194"/>
                  </a:lnTo>
                  <a:lnTo>
                    <a:pt x="107" y="6014"/>
                  </a:lnTo>
                  <a:lnTo>
                    <a:pt x="1367" y="6014"/>
                  </a:lnTo>
                  <a:cubicBezTo>
                    <a:pt x="478" y="4873"/>
                    <a:pt x="544" y="2658"/>
                    <a:pt x="942" y="1796"/>
                  </a:cubicBezTo>
                  <a:cubicBezTo>
                    <a:pt x="1261" y="1106"/>
                    <a:pt x="1367" y="496"/>
                    <a:pt x="1407" y="111"/>
                  </a:cubicBezTo>
                  <a:cubicBezTo>
                    <a:pt x="1415" y="46"/>
                    <a:pt x="1362" y="0"/>
                    <a:pt x="13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9" name="Google Shape;3429;p137"/>
            <p:cNvSpPr/>
            <p:nvPr/>
          </p:nvSpPr>
          <p:spPr>
            <a:xfrm>
              <a:off x="1546161" y="1499493"/>
              <a:ext cx="119910" cy="182468"/>
            </a:xfrm>
            <a:custGeom>
              <a:avLst/>
              <a:gdLst/>
              <a:ahLst/>
              <a:cxnLst/>
              <a:rect l="l" t="t" r="r" b="b"/>
              <a:pathLst>
                <a:path w="1474" h="2243" fill="none" extrusionOk="0">
                  <a:moveTo>
                    <a:pt x="1" y="1"/>
                  </a:moveTo>
                  <a:cubicBezTo>
                    <a:pt x="876" y="54"/>
                    <a:pt x="1473" y="1367"/>
                    <a:pt x="1142" y="2242"/>
                  </a:cubicBez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0" name="Google Shape;3430;p137"/>
            <p:cNvSpPr/>
            <p:nvPr/>
          </p:nvSpPr>
          <p:spPr>
            <a:xfrm>
              <a:off x="1235407" y="1832946"/>
              <a:ext cx="322715" cy="46451"/>
            </a:xfrm>
            <a:custGeom>
              <a:avLst/>
              <a:gdLst/>
              <a:ahLst/>
              <a:cxnLst/>
              <a:rect l="l" t="t" r="r" b="b"/>
              <a:pathLst>
                <a:path w="3967" h="571" extrusionOk="0">
                  <a:moveTo>
                    <a:pt x="306" y="0"/>
                  </a:moveTo>
                  <a:lnTo>
                    <a:pt x="1" y="571"/>
                  </a:lnTo>
                  <a:lnTo>
                    <a:pt x="3649" y="571"/>
                  </a:lnTo>
                  <a:lnTo>
                    <a:pt x="396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31" name="Google Shape;3431;p137"/>
            <p:cNvSpPr/>
            <p:nvPr/>
          </p:nvSpPr>
          <p:spPr>
            <a:xfrm>
              <a:off x="1846177" y="1590117"/>
              <a:ext cx="25951" cy="582791"/>
            </a:xfrm>
            <a:custGeom>
              <a:avLst/>
              <a:gdLst/>
              <a:ahLst/>
              <a:cxnLst/>
              <a:rect l="l" t="t" r="r" b="b"/>
              <a:pathLst>
                <a:path w="319" h="7164" fill="none" extrusionOk="0">
                  <a:moveTo>
                    <a:pt x="0" y="1"/>
                  </a:moveTo>
                  <a:lnTo>
                    <a:pt x="319" y="7164"/>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2" name="Google Shape;3432;p137"/>
            <p:cNvSpPr/>
            <p:nvPr/>
          </p:nvSpPr>
          <p:spPr>
            <a:xfrm>
              <a:off x="2023518" y="1690096"/>
              <a:ext cx="117307" cy="186047"/>
            </a:xfrm>
            <a:custGeom>
              <a:avLst/>
              <a:gdLst/>
              <a:ahLst/>
              <a:cxnLst/>
              <a:rect l="l" t="t" r="r" b="b"/>
              <a:pathLst>
                <a:path w="1442" h="2287" extrusionOk="0">
                  <a:moveTo>
                    <a:pt x="116" y="1"/>
                  </a:moveTo>
                  <a:cubicBezTo>
                    <a:pt x="58" y="1"/>
                    <a:pt x="1" y="46"/>
                    <a:pt x="9" y="112"/>
                  </a:cubicBezTo>
                  <a:lnTo>
                    <a:pt x="235" y="2287"/>
                  </a:lnTo>
                  <a:lnTo>
                    <a:pt x="1442" y="2287"/>
                  </a:lnTo>
                  <a:lnTo>
                    <a:pt x="208" y="59"/>
                  </a:lnTo>
                  <a:cubicBezTo>
                    <a:pt x="188" y="18"/>
                    <a:pt x="152" y="1"/>
                    <a:pt x="1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3" name="Google Shape;3433;p137"/>
            <p:cNvSpPr/>
            <p:nvPr/>
          </p:nvSpPr>
          <p:spPr>
            <a:xfrm>
              <a:off x="2039300" y="1840511"/>
              <a:ext cx="185722" cy="35631"/>
            </a:xfrm>
            <a:custGeom>
              <a:avLst/>
              <a:gdLst/>
              <a:ahLst/>
              <a:cxnLst/>
              <a:rect l="l" t="t" r="r" b="b"/>
              <a:pathLst>
                <a:path w="2283" h="438" extrusionOk="0">
                  <a:moveTo>
                    <a:pt x="1" y="0"/>
                  </a:moveTo>
                  <a:lnTo>
                    <a:pt x="41" y="438"/>
                  </a:lnTo>
                  <a:lnTo>
                    <a:pt x="2282" y="438"/>
                  </a:lnTo>
                  <a:lnTo>
                    <a:pt x="212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34" name="Google Shape;3434;p137"/>
            <p:cNvSpPr/>
            <p:nvPr/>
          </p:nvSpPr>
          <p:spPr>
            <a:xfrm>
              <a:off x="1907677" y="1717510"/>
              <a:ext cx="97213" cy="15131"/>
            </a:xfrm>
            <a:custGeom>
              <a:avLst/>
              <a:gdLst/>
              <a:ahLst/>
              <a:cxnLst/>
              <a:rect l="l" t="t" r="r" b="b"/>
              <a:pathLst>
                <a:path w="1195" h="186" fill="none" extrusionOk="0">
                  <a:moveTo>
                    <a:pt x="0" y="0"/>
                  </a:moveTo>
                  <a:lnTo>
                    <a:pt x="1194" y="0"/>
                  </a:lnTo>
                  <a:lnTo>
                    <a:pt x="1194" y="186"/>
                  </a:lnTo>
                  <a:lnTo>
                    <a:pt x="0" y="186"/>
                  </a:ln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5" name="Google Shape;3435;p137"/>
            <p:cNvSpPr/>
            <p:nvPr/>
          </p:nvSpPr>
          <p:spPr>
            <a:xfrm>
              <a:off x="1802980" y="1681879"/>
              <a:ext cx="23836" cy="23836"/>
            </a:xfrm>
            <a:custGeom>
              <a:avLst/>
              <a:gdLst/>
              <a:ahLst/>
              <a:cxnLst/>
              <a:rect l="l" t="t" r="r" b="b"/>
              <a:pathLst>
                <a:path w="293" h="293" fill="none" extrusionOk="0">
                  <a:moveTo>
                    <a:pt x="293" y="146"/>
                  </a:moveTo>
                  <a:cubicBezTo>
                    <a:pt x="293" y="226"/>
                    <a:pt x="240" y="292"/>
                    <a:pt x="147" y="292"/>
                  </a:cubicBezTo>
                  <a:cubicBezTo>
                    <a:pt x="67" y="292"/>
                    <a:pt x="1" y="226"/>
                    <a:pt x="1" y="146"/>
                  </a:cubicBezTo>
                  <a:cubicBezTo>
                    <a:pt x="1" y="67"/>
                    <a:pt x="67" y="0"/>
                    <a:pt x="147" y="0"/>
                  </a:cubicBezTo>
                  <a:cubicBezTo>
                    <a:pt x="226" y="0"/>
                    <a:pt x="293" y="67"/>
                    <a:pt x="293" y="146"/>
                  </a:cubicBez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6" name="Google Shape;3436;p137"/>
            <p:cNvSpPr/>
            <p:nvPr/>
          </p:nvSpPr>
          <p:spPr>
            <a:xfrm>
              <a:off x="1810546" y="1807077"/>
              <a:ext cx="23836" cy="23754"/>
            </a:xfrm>
            <a:custGeom>
              <a:avLst/>
              <a:gdLst/>
              <a:ahLst/>
              <a:cxnLst/>
              <a:rect l="l" t="t" r="r" b="b"/>
              <a:pathLst>
                <a:path w="293" h="292" fill="none" extrusionOk="0">
                  <a:moveTo>
                    <a:pt x="293" y="146"/>
                  </a:moveTo>
                  <a:cubicBezTo>
                    <a:pt x="293" y="226"/>
                    <a:pt x="226" y="292"/>
                    <a:pt x="147" y="292"/>
                  </a:cubicBezTo>
                  <a:cubicBezTo>
                    <a:pt x="67" y="292"/>
                    <a:pt x="1" y="226"/>
                    <a:pt x="1" y="146"/>
                  </a:cubicBezTo>
                  <a:cubicBezTo>
                    <a:pt x="1" y="66"/>
                    <a:pt x="67" y="0"/>
                    <a:pt x="147" y="0"/>
                  </a:cubicBezTo>
                  <a:cubicBezTo>
                    <a:pt x="226" y="0"/>
                    <a:pt x="293" y="66"/>
                    <a:pt x="293" y="146"/>
                  </a:cubicBez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7" name="Google Shape;3437;p137"/>
            <p:cNvSpPr/>
            <p:nvPr/>
          </p:nvSpPr>
          <p:spPr>
            <a:xfrm>
              <a:off x="1817054" y="1932192"/>
              <a:ext cx="23836" cy="23836"/>
            </a:xfrm>
            <a:custGeom>
              <a:avLst/>
              <a:gdLst/>
              <a:ahLst/>
              <a:cxnLst/>
              <a:rect l="l" t="t" r="r" b="b"/>
              <a:pathLst>
                <a:path w="293" h="293" fill="none" extrusionOk="0">
                  <a:moveTo>
                    <a:pt x="292" y="147"/>
                  </a:moveTo>
                  <a:cubicBezTo>
                    <a:pt x="292" y="226"/>
                    <a:pt x="239" y="292"/>
                    <a:pt x="146" y="292"/>
                  </a:cubicBezTo>
                  <a:cubicBezTo>
                    <a:pt x="67" y="292"/>
                    <a:pt x="0" y="226"/>
                    <a:pt x="0" y="147"/>
                  </a:cubicBezTo>
                  <a:cubicBezTo>
                    <a:pt x="0" y="67"/>
                    <a:pt x="67" y="1"/>
                    <a:pt x="146" y="1"/>
                  </a:cubicBezTo>
                  <a:cubicBezTo>
                    <a:pt x="239" y="1"/>
                    <a:pt x="292" y="67"/>
                    <a:pt x="292" y="147"/>
                  </a:cubicBez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8" name="Google Shape;3438;p137"/>
            <p:cNvSpPr/>
            <p:nvPr/>
          </p:nvSpPr>
          <p:spPr>
            <a:xfrm>
              <a:off x="1824619" y="2057390"/>
              <a:ext cx="23754" cy="23836"/>
            </a:xfrm>
            <a:custGeom>
              <a:avLst/>
              <a:gdLst/>
              <a:ahLst/>
              <a:cxnLst/>
              <a:rect l="l" t="t" r="r" b="b"/>
              <a:pathLst>
                <a:path w="292" h="293" fill="none" extrusionOk="0">
                  <a:moveTo>
                    <a:pt x="292" y="146"/>
                  </a:moveTo>
                  <a:cubicBezTo>
                    <a:pt x="292" y="226"/>
                    <a:pt x="226" y="292"/>
                    <a:pt x="146" y="292"/>
                  </a:cubicBezTo>
                  <a:cubicBezTo>
                    <a:pt x="66" y="292"/>
                    <a:pt x="0" y="226"/>
                    <a:pt x="0" y="146"/>
                  </a:cubicBezTo>
                  <a:cubicBezTo>
                    <a:pt x="0" y="67"/>
                    <a:pt x="66" y="0"/>
                    <a:pt x="146" y="0"/>
                  </a:cubicBezTo>
                  <a:cubicBezTo>
                    <a:pt x="226" y="0"/>
                    <a:pt x="292" y="67"/>
                    <a:pt x="292" y="146"/>
                  </a:cubicBez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9" name="Google Shape;3439;p137"/>
            <p:cNvSpPr/>
            <p:nvPr/>
          </p:nvSpPr>
          <p:spPr>
            <a:xfrm>
              <a:off x="1148038" y="1879315"/>
              <a:ext cx="508275" cy="438151"/>
            </a:xfrm>
            <a:custGeom>
              <a:avLst/>
              <a:gdLst/>
              <a:ahLst/>
              <a:cxnLst/>
              <a:rect l="l" t="t" r="r" b="b"/>
              <a:pathLst>
                <a:path w="6248" h="5386" extrusionOk="0">
                  <a:moveTo>
                    <a:pt x="1075" y="1"/>
                  </a:moveTo>
                  <a:lnTo>
                    <a:pt x="438" y="1088"/>
                  </a:lnTo>
                  <a:cubicBezTo>
                    <a:pt x="1" y="1844"/>
                    <a:pt x="292" y="2813"/>
                    <a:pt x="1075" y="3197"/>
                  </a:cubicBezTo>
                  <a:lnTo>
                    <a:pt x="5558" y="5386"/>
                  </a:lnTo>
                  <a:cubicBezTo>
                    <a:pt x="6075" y="5107"/>
                    <a:pt x="6248" y="4431"/>
                    <a:pt x="6248" y="4431"/>
                  </a:cubicBezTo>
                  <a:lnTo>
                    <a:pt x="3529" y="1951"/>
                  </a:lnTo>
                  <a:lnTo>
                    <a:pt x="472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0" name="Google Shape;3440;p137"/>
            <p:cNvSpPr/>
            <p:nvPr/>
          </p:nvSpPr>
          <p:spPr>
            <a:xfrm>
              <a:off x="1372480" y="1977504"/>
              <a:ext cx="62640" cy="60524"/>
            </a:xfrm>
            <a:custGeom>
              <a:avLst/>
              <a:gdLst/>
              <a:ahLst/>
              <a:cxnLst/>
              <a:rect l="l" t="t" r="r" b="b"/>
              <a:pathLst>
                <a:path w="770" h="744" fill="none" extrusionOk="0">
                  <a:moveTo>
                    <a:pt x="770" y="744"/>
                  </a:moveTo>
                  <a:lnTo>
                    <a:pt x="0" y="1"/>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41" name="Google Shape;3441;p137"/>
            <p:cNvSpPr/>
            <p:nvPr/>
          </p:nvSpPr>
          <p:spPr>
            <a:xfrm>
              <a:off x="1211734" y="1879315"/>
              <a:ext cx="320519" cy="69473"/>
            </a:xfrm>
            <a:custGeom>
              <a:avLst/>
              <a:gdLst/>
              <a:ahLst/>
              <a:cxnLst/>
              <a:rect l="l" t="t" r="r" b="b"/>
              <a:pathLst>
                <a:path w="3940" h="854" extrusionOk="0">
                  <a:moveTo>
                    <a:pt x="292" y="1"/>
                  </a:moveTo>
                  <a:lnTo>
                    <a:pt x="0" y="505"/>
                  </a:lnTo>
                  <a:cubicBezTo>
                    <a:pt x="464" y="677"/>
                    <a:pt x="1950" y="465"/>
                    <a:pt x="2852" y="810"/>
                  </a:cubicBezTo>
                  <a:cubicBezTo>
                    <a:pt x="2925" y="839"/>
                    <a:pt x="3001" y="853"/>
                    <a:pt x="3077" y="853"/>
                  </a:cubicBezTo>
                  <a:cubicBezTo>
                    <a:pt x="3279" y="853"/>
                    <a:pt x="3476" y="754"/>
                    <a:pt x="3581" y="571"/>
                  </a:cubicBezTo>
                  <a:lnTo>
                    <a:pt x="394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42" name="Google Shape;3442;p137"/>
            <p:cNvSpPr/>
            <p:nvPr/>
          </p:nvSpPr>
          <p:spPr>
            <a:xfrm>
              <a:off x="1572111" y="2190071"/>
              <a:ext cx="93959" cy="143583"/>
            </a:xfrm>
            <a:custGeom>
              <a:avLst/>
              <a:gdLst/>
              <a:ahLst/>
              <a:cxnLst/>
              <a:rect l="l" t="t" r="r" b="b"/>
              <a:pathLst>
                <a:path w="1155" h="1765" fill="none" extrusionOk="0">
                  <a:moveTo>
                    <a:pt x="1088" y="1"/>
                  </a:moveTo>
                  <a:cubicBezTo>
                    <a:pt x="1154" y="571"/>
                    <a:pt x="969" y="1354"/>
                    <a:pt x="0" y="1765"/>
                  </a:cubicBez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43" name="Google Shape;3443;p137"/>
            <p:cNvSpPr/>
            <p:nvPr/>
          </p:nvSpPr>
          <p:spPr>
            <a:xfrm>
              <a:off x="1629300" y="2941092"/>
              <a:ext cx="36770" cy="49705"/>
            </a:xfrm>
            <a:custGeom>
              <a:avLst/>
              <a:gdLst/>
              <a:ahLst/>
              <a:cxnLst/>
              <a:rect l="l" t="t" r="r" b="b"/>
              <a:pathLst>
                <a:path w="452" h="611" extrusionOk="0">
                  <a:moveTo>
                    <a:pt x="0" y="1"/>
                  </a:moveTo>
                  <a:lnTo>
                    <a:pt x="451" y="611"/>
                  </a:lnTo>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44" name="Google Shape;3444;p137"/>
            <p:cNvSpPr/>
            <p:nvPr/>
          </p:nvSpPr>
          <p:spPr>
            <a:xfrm>
              <a:off x="1946480" y="2917338"/>
              <a:ext cx="72401" cy="38967"/>
            </a:xfrm>
            <a:custGeom>
              <a:avLst/>
              <a:gdLst/>
              <a:ahLst/>
              <a:cxnLst/>
              <a:rect l="l" t="t" r="r" b="b"/>
              <a:pathLst>
                <a:path w="890" h="479" extrusionOk="0">
                  <a:moveTo>
                    <a:pt x="1" y="1"/>
                  </a:moveTo>
                  <a:lnTo>
                    <a:pt x="890" y="478"/>
                  </a:lnTo>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45" name="Google Shape;3445;p137"/>
            <p:cNvSpPr/>
            <p:nvPr/>
          </p:nvSpPr>
          <p:spPr>
            <a:xfrm>
              <a:off x="1969177" y="3551866"/>
              <a:ext cx="183526" cy="31320"/>
            </a:xfrm>
            <a:custGeom>
              <a:avLst/>
              <a:gdLst/>
              <a:ahLst/>
              <a:cxnLst/>
              <a:rect l="l" t="t" r="r" b="b"/>
              <a:pathLst>
                <a:path w="2256" h="385" extrusionOk="0">
                  <a:moveTo>
                    <a:pt x="1" y="0"/>
                  </a:moveTo>
                  <a:lnTo>
                    <a:pt x="54" y="385"/>
                  </a:lnTo>
                  <a:lnTo>
                    <a:pt x="2255" y="385"/>
                  </a:lnTo>
                  <a:lnTo>
                    <a:pt x="222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46" name="Google Shape;3446;p137"/>
            <p:cNvSpPr/>
            <p:nvPr/>
          </p:nvSpPr>
          <p:spPr>
            <a:xfrm>
              <a:off x="1319603" y="3418045"/>
              <a:ext cx="172706" cy="113402"/>
            </a:xfrm>
            <a:custGeom>
              <a:avLst/>
              <a:gdLst/>
              <a:ahLst/>
              <a:cxnLst/>
              <a:rect l="l" t="t" r="r" b="b"/>
              <a:pathLst>
                <a:path w="2123" h="1394" extrusionOk="0">
                  <a:moveTo>
                    <a:pt x="199" y="0"/>
                  </a:moveTo>
                  <a:lnTo>
                    <a:pt x="1" y="425"/>
                  </a:lnTo>
                  <a:lnTo>
                    <a:pt x="1897" y="1393"/>
                  </a:lnTo>
                  <a:lnTo>
                    <a:pt x="2123" y="995"/>
                  </a:lnTo>
                  <a:lnTo>
                    <a:pt x="1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47" name="Google Shape;3447;p137"/>
            <p:cNvSpPr/>
            <p:nvPr/>
          </p:nvSpPr>
          <p:spPr>
            <a:xfrm>
              <a:off x="1742619" y="1194838"/>
              <a:ext cx="231441" cy="127801"/>
            </a:xfrm>
            <a:custGeom>
              <a:avLst/>
              <a:gdLst/>
              <a:ahLst/>
              <a:cxnLst/>
              <a:rect l="l" t="t" r="r" b="b"/>
              <a:pathLst>
                <a:path w="2845" h="1571" extrusionOk="0">
                  <a:moveTo>
                    <a:pt x="1181" y="1"/>
                  </a:moveTo>
                  <a:cubicBezTo>
                    <a:pt x="1048" y="1"/>
                    <a:pt x="908" y="55"/>
                    <a:pt x="756" y="231"/>
                  </a:cubicBezTo>
                  <a:cubicBezTo>
                    <a:pt x="724" y="228"/>
                    <a:pt x="694" y="226"/>
                    <a:pt x="665" y="226"/>
                  </a:cubicBezTo>
                  <a:cubicBezTo>
                    <a:pt x="166" y="226"/>
                    <a:pt x="0" y="629"/>
                    <a:pt x="0" y="629"/>
                  </a:cubicBezTo>
                  <a:lnTo>
                    <a:pt x="371" y="1570"/>
                  </a:lnTo>
                  <a:lnTo>
                    <a:pt x="2109" y="1066"/>
                  </a:lnTo>
                  <a:cubicBezTo>
                    <a:pt x="2159" y="1080"/>
                    <a:pt x="2207" y="1086"/>
                    <a:pt x="2251" y="1086"/>
                  </a:cubicBezTo>
                  <a:cubicBezTo>
                    <a:pt x="2688" y="1086"/>
                    <a:pt x="2844" y="485"/>
                    <a:pt x="2640" y="244"/>
                  </a:cubicBezTo>
                  <a:cubicBezTo>
                    <a:pt x="2545" y="134"/>
                    <a:pt x="2422" y="105"/>
                    <a:pt x="2288" y="105"/>
                  </a:cubicBezTo>
                  <a:cubicBezTo>
                    <a:pt x="2137" y="105"/>
                    <a:pt x="1973" y="142"/>
                    <a:pt x="1823" y="142"/>
                  </a:cubicBezTo>
                  <a:cubicBezTo>
                    <a:pt x="1770" y="142"/>
                    <a:pt x="1719" y="137"/>
                    <a:pt x="1671" y="125"/>
                  </a:cubicBezTo>
                  <a:cubicBezTo>
                    <a:pt x="1508" y="88"/>
                    <a:pt x="1350" y="1"/>
                    <a:pt x="118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48" name="Google Shape;3448;p137"/>
            <p:cNvSpPr/>
            <p:nvPr/>
          </p:nvSpPr>
          <p:spPr>
            <a:xfrm>
              <a:off x="1757669" y="1264311"/>
              <a:ext cx="171649" cy="312953"/>
            </a:xfrm>
            <a:custGeom>
              <a:avLst/>
              <a:gdLst/>
              <a:ahLst/>
              <a:cxnLst/>
              <a:rect l="l" t="t" r="r" b="b"/>
              <a:pathLst>
                <a:path w="2110" h="3847" extrusionOk="0">
                  <a:moveTo>
                    <a:pt x="969" y="0"/>
                  </a:moveTo>
                  <a:cubicBezTo>
                    <a:pt x="969" y="0"/>
                    <a:pt x="876" y="398"/>
                    <a:pt x="584" y="504"/>
                  </a:cubicBezTo>
                  <a:cubicBezTo>
                    <a:pt x="518" y="425"/>
                    <a:pt x="425" y="372"/>
                    <a:pt x="319" y="372"/>
                  </a:cubicBezTo>
                  <a:cubicBezTo>
                    <a:pt x="133" y="372"/>
                    <a:pt x="1" y="504"/>
                    <a:pt x="1" y="690"/>
                  </a:cubicBezTo>
                  <a:cubicBezTo>
                    <a:pt x="1" y="862"/>
                    <a:pt x="133" y="1008"/>
                    <a:pt x="319" y="1008"/>
                  </a:cubicBezTo>
                  <a:lnTo>
                    <a:pt x="346" y="1008"/>
                  </a:lnTo>
                  <a:lnTo>
                    <a:pt x="186" y="2268"/>
                  </a:lnTo>
                  <a:lnTo>
                    <a:pt x="624" y="2335"/>
                  </a:lnTo>
                  <a:lnTo>
                    <a:pt x="1062" y="3847"/>
                  </a:lnTo>
                  <a:lnTo>
                    <a:pt x="1460" y="2547"/>
                  </a:lnTo>
                  <a:lnTo>
                    <a:pt x="1486" y="1778"/>
                  </a:lnTo>
                  <a:cubicBezTo>
                    <a:pt x="1486" y="1778"/>
                    <a:pt x="1858" y="1725"/>
                    <a:pt x="1990" y="1446"/>
                  </a:cubicBezTo>
                  <a:cubicBezTo>
                    <a:pt x="2110" y="1167"/>
                    <a:pt x="1924" y="823"/>
                    <a:pt x="1924" y="823"/>
                  </a:cubicBezTo>
                  <a:lnTo>
                    <a:pt x="1990"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9" name="Google Shape;3449;p137"/>
            <p:cNvSpPr/>
            <p:nvPr/>
          </p:nvSpPr>
          <p:spPr>
            <a:xfrm>
              <a:off x="1795252" y="1382431"/>
              <a:ext cx="84441" cy="89078"/>
            </a:xfrm>
            <a:custGeom>
              <a:avLst/>
              <a:gdLst/>
              <a:ahLst/>
              <a:cxnLst/>
              <a:rect l="l" t="t" r="r" b="b"/>
              <a:pathLst>
                <a:path w="1038" h="1095" extrusionOk="0">
                  <a:moveTo>
                    <a:pt x="212" y="0"/>
                  </a:moveTo>
                  <a:cubicBezTo>
                    <a:pt x="108" y="0"/>
                    <a:pt x="1" y="285"/>
                    <a:pt x="268" y="418"/>
                  </a:cubicBezTo>
                  <a:cubicBezTo>
                    <a:pt x="600" y="591"/>
                    <a:pt x="547" y="1068"/>
                    <a:pt x="1011" y="1095"/>
                  </a:cubicBezTo>
                  <a:lnTo>
                    <a:pt x="1038" y="339"/>
                  </a:lnTo>
                  <a:lnTo>
                    <a:pt x="1024" y="326"/>
                  </a:lnTo>
                  <a:cubicBezTo>
                    <a:pt x="987" y="337"/>
                    <a:pt x="946" y="343"/>
                    <a:pt x="903" y="343"/>
                  </a:cubicBezTo>
                  <a:cubicBezTo>
                    <a:pt x="660" y="343"/>
                    <a:pt x="359" y="169"/>
                    <a:pt x="268" y="34"/>
                  </a:cubicBezTo>
                  <a:cubicBezTo>
                    <a:pt x="251" y="11"/>
                    <a:pt x="232" y="0"/>
                    <a:pt x="21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50" name="Google Shape;3450;p137"/>
            <p:cNvSpPr/>
            <p:nvPr/>
          </p:nvSpPr>
          <p:spPr>
            <a:xfrm>
              <a:off x="1770603" y="1307426"/>
              <a:ext cx="24974" cy="13016"/>
            </a:xfrm>
            <a:custGeom>
              <a:avLst/>
              <a:gdLst/>
              <a:ahLst/>
              <a:cxnLst/>
              <a:rect l="l" t="t" r="r" b="b"/>
              <a:pathLst>
                <a:path w="307" h="160" fill="none" extrusionOk="0">
                  <a:moveTo>
                    <a:pt x="1" y="160"/>
                  </a:moveTo>
                  <a:cubicBezTo>
                    <a:pt x="1" y="67"/>
                    <a:pt x="67" y="1"/>
                    <a:pt x="160" y="1"/>
                  </a:cubicBezTo>
                  <a:cubicBezTo>
                    <a:pt x="240" y="1"/>
                    <a:pt x="306" y="67"/>
                    <a:pt x="306" y="160"/>
                  </a:cubicBez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51" name="Google Shape;3451;p137"/>
            <p:cNvSpPr/>
            <p:nvPr/>
          </p:nvSpPr>
          <p:spPr>
            <a:xfrm>
              <a:off x="2582062" y="2169571"/>
              <a:ext cx="145779" cy="47590"/>
            </a:xfrm>
            <a:custGeom>
              <a:avLst/>
              <a:gdLst/>
              <a:ahLst/>
              <a:cxnLst/>
              <a:rect l="l" t="t" r="r" b="b"/>
              <a:pathLst>
                <a:path w="1792" h="585" extrusionOk="0">
                  <a:moveTo>
                    <a:pt x="916" y="1"/>
                  </a:moveTo>
                  <a:cubicBezTo>
                    <a:pt x="916" y="1"/>
                    <a:pt x="1" y="200"/>
                    <a:pt x="27" y="293"/>
                  </a:cubicBezTo>
                  <a:cubicBezTo>
                    <a:pt x="40" y="346"/>
                    <a:pt x="226" y="492"/>
                    <a:pt x="345" y="584"/>
                  </a:cubicBezTo>
                  <a:cubicBezTo>
                    <a:pt x="558" y="545"/>
                    <a:pt x="796" y="531"/>
                    <a:pt x="1022" y="531"/>
                  </a:cubicBezTo>
                  <a:cubicBezTo>
                    <a:pt x="1287" y="531"/>
                    <a:pt x="1539" y="558"/>
                    <a:pt x="1791" y="584"/>
                  </a:cubicBezTo>
                  <a:cubicBezTo>
                    <a:pt x="1526" y="240"/>
                    <a:pt x="916" y="1"/>
                    <a:pt x="91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53"/>
        <p:cNvGrpSpPr/>
        <p:nvPr/>
      </p:nvGrpSpPr>
      <p:grpSpPr>
        <a:xfrm>
          <a:off x="0" y="0"/>
          <a:ext cx="0" cy="0"/>
          <a:chOff x="0" y="0"/>
          <a:chExt cx="0" cy="0"/>
        </a:xfrm>
      </p:grpSpPr>
      <p:sp>
        <p:nvSpPr>
          <p:cNvPr id="3354" name="Google Shape;3354;p137"/>
          <p:cNvSpPr txBox="1">
            <a:spLocks noGrp="1"/>
          </p:cNvSpPr>
          <p:nvPr>
            <p:ph type="title"/>
          </p:nvPr>
        </p:nvSpPr>
        <p:spPr>
          <a:xfrm>
            <a:off x="2718953" y="1592815"/>
            <a:ext cx="3858900" cy="809100"/>
          </a:xfrm>
          <a:prstGeom prst="rect">
            <a:avLst/>
          </a:prstGeom>
        </p:spPr>
        <p:txBody>
          <a:bodyPr spcFirstLastPara="1" wrap="square" lIns="91425" tIns="91425" rIns="91425" bIns="91425" anchor="t" anchorCtr="0">
            <a:noAutofit/>
          </a:bodyPr>
          <a:lstStyle/>
          <a:p>
            <a:r>
              <a:rPr lang="en-GB" dirty="0"/>
              <a:t>Q &amp; A</a:t>
            </a:r>
            <a:endParaRPr dirty="0"/>
          </a:p>
        </p:txBody>
      </p:sp>
      <p:grpSp>
        <p:nvGrpSpPr>
          <p:cNvPr id="3369" name="Google Shape;3369;p137"/>
          <p:cNvGrpSpPr/>
          <p:nvPr/>
        </p:nvGrpSpPr>
        <p:grpSpPr>
          <a:xfrm>
            <a:off x="6377071" y="805606"/>
            <a:ext cx="1814620" cy="3799713"/>
            <a:chOff x="6018434" y="846471"/>
            <a:chExt cx="1795054" cy="3758743"/>
          </a:xfrm>
        </p:grpSpPr>
        <p:sp>
          <p:nvSpPr>
            <p:cNvPr id="3370" name="Google Shape;3370;p137"/>
            <p:cNvSpPr/>
            <p:nvPr/>
          </p:nvSpPr>
          <p:spPr>
            <a:xfrm flipH="1">
              <a:off x="6472452" y="3250589"/>
              <a:ext cx="482346" cy="1354553"/>
            </a:xfrm>
            <a:custGeom>
              <a:avLst/>
              <a:gdLst/>
              <a:ahLst/>
              <a:cxnLst/>
              <a:rect l="l" t="t" r="r" b="b"/>
              <a:pathLst>
                <a:path w="6780" h="19040" extrusionOk="0">
                  <a:moveTo>
                    <a:pt x="452" y="1"/>
                  </a:moveTo>
                  <a:cubicBezTo>
                    <a:pt x="452" y="1"/>
                    <a:pt x="0" y="3563"/>
                    <a:pt x="1277" y="7325"/>
                  </a:cubicBezTo>
                  <a:cubicBezTo>
                    <a:pt x="1848" y="9027"/>
                    <a:pt x="3164" y="14105"/>
                    <a:pt x="3164" y="15540"/>
                  </a:cubicBezTo>
                  <a:cubicBezTo>
                    <a:pt x="3164" y="15540"/>
                    <a:pt x="2805" y="16524"/>
                    <a:pt x="2672" y="17002"/>
                  </a:cubicBezTo>
                  <a:cubicBezTo>
                    <a:pt x="2553" y="17481"/>
                    <a:pt x="2965" y="18624"/>
                    <a:pt x="2965" y="18624"/>
                  </a:cubicBezTo>
                  <a:lnTo>
                    <a:pt x="3470" y="18651"/>
                  </a:lnTo>
                  <a:lnTo>
                    <a:pt x="3297" y="17534"/>
                  </a:lnTo>
                  <a:lnTo>
                    <a:pt x="3297" y="17534"/>
                  </a:lnTo>
                  <a:cubicBezTo>
                    <a:pt x="3297" y="17534"/>
                    <a:pt x="4082" y="18239"/>
                    <a:pt x="4560" y="18491"/>
                  </a:cubicBezTo>
                  <a:cubicBezTo>
                    <a:pt x="4917" y="18695"/>
                    <a:pt x="5883" y="19039"/>
                    <a:pt x="6374" y="19039"/>
                  </a:cubicBezTo>
                  <a:cubicBezTo>
                    <a:pt x="6524" y="19039"/>
                    <a:pt x="6629" y="19007"/>
                    <a:pt x="6660" y="18930"/>
                  </a:cubicBezTo>
                  <a:cubicBezTo>
                    <a:pt x="6780" y="18598"/>
                    <a:pt x="5544" y="17747"/>
                    <a:pt x="5544" y="17747"/>
                  </a:cubicBezTo>
                  <a:cubicBezTo>
                    <a:pt x="5544" y="17747"/>
                    <a:pt x="4932" y="16391"/>
                    <a:pt x="4773" y="15540"/>
                  </a:cubicBezTo>
                  <a:cubicBezTo>
                    <a:pt x="4613" y="14676"/>
                    <a:pt x="3244" y="1"/>
                    <a:pt x="324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71" name="Google Shape;3371;p137"/>
            <p:cNvSpPr/>
            <p:nvPr/>
          </p:nvSpPr>
          <p:spPr>
            <a:xfrm flipH="1">
              <a:off x="7340604" y="2969719"/>
              <a:ext cx="472884" cy="1635495"/>
            </a:xfrm>
            <a:custGeom>
              <a:avLst/>
              <a:gdLst/>
              <a:ahLst/>
              <a:cxnLst/>
              <a:rect l="l" t="t" r="r" b="b"/>
              <a:pathLst>
                <a:path w="6647" h="22989" extrusionOk="0">
                  <a:moveTo>
                    <a:pt x="5477" y="1"/>
                  </a:moveTo>
                  <a:lnTo>
                    <a:pt x="4015" y="3031"/>
                  </a:lnTo>
                  <a:cubicBezTo>
                    <a:pt x="4015" y="3031"/>
                    <a:pt x="2366" y="6235"/>
                    <a:pt x="2287" y="10196"/>
                  </a:cubicBezTo>
                  <a:cubicBezTo>
                    <a:pt x="2247" y="11991"/>
                    <a:pt x="1742" y="17215"/>
                    <a:pt x="1250" y="18558"/>
                  </a:cubicBezTo>
                  <a:cubicBezTo>
                    <a:pt x="1250" y="18558"/>
                    <a:pt x="572" y="19369"/>
                    <a:pt x="279" y="19767"/>
                  </a:cubicBezTo>
                  <a:cubicBezTo>
                    <a:pt x="0" y="20166"/>
                    <a:pt x="0" y="21389"/>
                    <a:pt x="0" y="21389"/>
                  </a:cubicBezTo>
                  <a:lnTo>
                    <a:pt x="466" y="21588"/>
                  </a:lnTo>
                  <a:lnTo>
                    <a:pt x="678" y="20485"/>
                  </a:lnTo>
                  <a:cubicBezTo>
                    <a:pt x="678" y="20485"/>
                    <a:pt x="1170" y="21416"/>
                    <a:pt x="1542" y="21814"/>
                  </a:cubicBezTo>
                  <a:cubicBezTo>
                    <a:pt x="1860" y="22167"/>
                    <a:pt x="2854" y="22989"/>
                    <a:pt x="3245" y="22989"/>
                  </a:cubicBezTo>
                  <a:cubicBezTo>
                    <a:pt x="3295" y="22989"/>
                    <a:pt x="3336" y="22975"/>
                    <a:pt x="3363" y="22944"/>
                  </a:cubicBezTo>
                  <a:cubicBezTo>
                    <a:pt x="3603" y="22665"/>
                    <a:pt x="2725" y="21456"/>
                    <a:pt x="2725" y="21456"/>
                  </a:cubicBezTo>
                  <a:cubicBezTo>
                    <a:pt x="2725" y="21456"/>
                    <a:pt x="2619" y="19967"/>
                    <a:pt x="2752" y="19116"/>
                  </a:cubicBezTo>
                  <a:cubicBezTo>
                    <a:pt x="2898" y="18252"/>
                    <a:pt x="6647" y="3988"/>
                    <a:pt x="6647" y="3988"/>
                  </a:cubicBezTo>
                  <a:lnTo>
                    <a:pt x="547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72" name="Google Shape;3372;p137"/>
            <p:cNvSpPr/>
            <p:nvPr/>
          </p:nvSpPr>
          <p:spPr>
            <a:xfrm flipH="1">
              <a:off x="6472452" y="4392071"/>
              <a:ext cx="300790" cy="213072"/>
            </a:xfrm>
            <a:custGeom>
              <a:avLst/>
              <a:gdLst/>
              <a:ahLst/>
              <a:cxnLst/>
              <a:rect l="l" t="t" r="r" b="b"/>
              <a:pathLst>
                <a:path w="4228" h="2995" extrusionOk="0">
                  <a:moveTo>
                    <a:pt x="439" y="0"/>
                  </a:moveTo>
                  <a:cubicBezTo>
                    <a:pt x="320" y="319"/>
                    <a:pt x="187" y="705"/>
                    <a:pt x="120" y="957"/>
                  </a:cubicBezTo>
                  <a:cubicBezTo>
                    <a:pt x="1" y="1436"/>
                    <a:pt x="413" y="2579"/>
                    <a:pt x="413" y="2579"/>
                  </a:cubicBezTo>
                  <a:lnTo>
                    <a:pt x="918" y="2606"/>
                  </a:lnTo>
                  <a:lnTo>
                    <a:pt x="745" y="1489"/>
                  </a:lnTo>
                  <a:lnTo>
                    <a:pt x="745" y="1489"/>
                  </a:lnTo>
                  <a:cubicBezTo>
                    <a:pt x="745" y="1489"/>
                    <a:pt x="1530" y="2194"/>
                    <a:pt x="2008" y="2446"/>
                  </a:cubicBezTo>
                  <a:cubicBezTo>
                    <a:pt x="2365" y="2650"/>
                    <a:pt x="3331" y="2994"/>
                    <a:pt x="3822" y="2994"/>
                  </a:cubicBezTo>
                  <a:cubicBezTo>
                    <a:pt x="3972" y="2994"/>
                    <a:pt x="4077" y="2962"/>
                    <a:pt x="4108" y="2885"/>
                  </a:cubicBezTo>
                  <a:cubicBezTo>
                    <a:pt x="4228" y="2553"/>
                    <a:pt x="2992" y="1702"/>
                    <a:pt x="2992" y="1702"/>
                  </a:cubicBezTo>
                  <a:cubicBezTo>
                    <a:pt x="2992" y="1702"/>
                    <a:pt x="2819" y="1316"/>
                    <a:pt x="2633" y="838"/>
                  </a:cubicBezTo>
                  <a:lnTo>
                    <a:pt x="1928" y="984"/>
                  </a:lnTo>
                  <a:lnTo>
                    <a:pt x="439"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73" name="Google Shape;3373;p137"/>
            <p:cNvSpPr/>
            <p:nvPr/>
          </p:nvSpPr>
          <p:spPr>
            <a:xfrm flipH="1">
              <a:off x="7557161" y="4319221"/>
              <a:ext cx="256326" cy="285993"/>
            </a:xfrm>
            <a:custGeom>
              <a:avLst/>
              <a:gdLst/>
              <a:ahLst/>
              <a:cxnLst/>
              <a:rect l="l" t="t" r="r" b="b"/>
              <a:pathLst>
                <a:path w="3603" h="4020" extrusionOk="0">
                  <a:moveTo>
                    <a:pt x="904" y="1"/>
                  </a:moveTo>
                  <a:cubicBezTo>
                    <a:pt x="691" y="267"/>
                    <a:pt x="426" y="586"/>
                    <a:pt x="279" y="798"/>
                  </a:cubicBezTo>
                  <a:cubicBezTo>
                    <a:pt x="0" y="1197"/>
                    <a:pt x="0" y="2420"/>
                    <a:pt x="0" y="2420"/>
                  </a:cubicBezTo>
                  <a:lnTo>
                    <a:pt x="466" y="2619"/>
                  </a:lnTo>
                  <a:lnTo>
                    <a:pt x="678" y="1516"/>
                  </a:lnTo>
                  <a:cubicBezTo>
                    <a:pt x="678" y="1516"/>
                    <a:pt x="1170" y="2447"/>
                    <a:pt x="1542" y="2845"/>
                  </a:cubicBezTo>
                  <a:cubicBezTo>
                    <a:pt x="1860" y="3198"/>
                    <a:pt x="2854" y="4020"/>
                    <a:pt x="3245" y="4020"/>
                  </a:cubicBezTo>
                  <a:cubicBezTo>
                    <a:pt x="3295" y="4020"/>
                    <a:pt x="3336" y="4006"/>
                    <a:pt x="3363" y="3975"/>
                  </a:cubicBezTo>
                  <a:cubicBezTo>
                    <a:pt x="3603" y="3696"/>
                    <a:pt x="2712" y="2487"/>
                    <a:pt x="2712" y="2487"/>
                  </a:cubicBezTo>
                  <a:cubicBezTo>
                    <a:pt x="2712" y="2487"/>
                    <a:pt x="2685" y="2061"/>
                    <a:pt x="2685" y="1543"/>
                  </a:cubicBezTo>
                  <a:lnTo>
                    <a:pt x="1968" y="1450"/>
                  </a:lnTo>
                  <a:lnTo>
                    <a:pt x="904"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374" name="Google Shape;3374;p137"/>
            <p:cNvSpPr/>
            <p:nvPr/>
          </p:nvSpPr>
          <p:spPr>
            <a:xfrm flipH="1">
              <a:off x="6716399" y="3250589"/>
              <a:ext cx="211934" cy="88003"/>
            </a:xfrm>
            <a:custGeom>
              <a:avLst/>
              <a:gdLst/>
              <a:ahLst/>
              <a:cxnLst/>
              <a:rect l="l" t="t" r="r" b="b"/>
              <a:pathLst>
                <a:path w="2979" h="1237" extrusionOk="0">
                  <a:moveTo>
                    <a:pt x="80" y="1"/>
                  </a:moveTo>
                  <a:cubicBezTo>
                    <a:pt x="80" y="1"/>
                    <a:pt x="14" y="466"/>
                    <a:pt x="1" y="1237"/>
                  </a:cubicBezTo>
                  <a:lnTo>
                    <a:pt x="2978" y="1037"/>
                  </a:lnTo>
                  <a:cubicBezTo>
                    <a:pt x="2912" y="386"/>
                    <a:pt x="2872" y="1"/>
                    <a:pt x="287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75" name="Google Shape;3375;p137"/>
            <p:cNvSpPr/>
            <p:nvPr/>
          </p:nvSpPr>
          <p:spPr>
            <a:xfrm flipH="1">
              <a:off x="7340604" y="2969719"/>
              <a:ext cx="262018" cy="416184"/>
            </a:xfrm>
            <a:custGeom>
              <a:avLst/>
              <a:gdLst/>
              <a:ahLst/>
              <a:cxnLst/>
              <a:rect l="l" t="t" r="r" b="b"/>
              <a:pathLst>
                <a:path w="3683" h="5850" extrusionOk="0">
                  <a:moveTo>
                    <a:pt x="2513" y="1"/>
                  </a:moveTo>
                  <a:lnTo>
                    <a:pt x="1051" y="3031"/>
                  </a:lnTo>
                  <a:cubicBezTo>
                    <a:pt x="1051" y="3031"/>
                    <a:pt x="479" y="4135"/>
                    <a:pt x="1" y="5850"/>
                  </a:cubicBezTo>
                  <a:lnTo>
                    <a:pt x="3244" y="5624"/>
                  </a:lnTo>
                  <a:cubicBezTo>
                    <a:pt x="3510" y="4627"/>
                    <a:pt x="3683" y="3988"/>
                    <a:pt x="3683" y="3988"/>
                  </a:cubicBezTo>
                  <a:lnTo>
                    <a:pt x="2513"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76" name="Google Shape;3376;p137"/>
            <p:cNvSpPr/>
            <p:nvPr/>
          </p:nvSpPr>
          <p:spPr>
            <a:xfrm flipH="1">
              <a:off x="6707933" y="2114657"/>
              <a:ext cx="869148" cy="1156848"/>
            </a:xfrm>
            <a:custGeom>
              <a:avLst/>
              <a:gdLst/>
              <a:ahLst/>
              <a:cxnLst/>
              <a:rect l="l" t="t" r="r" b="b"/>
              <a:pathLst>
                <a:path w="12217" h="16261" extrusionOk="0">
                  <a:moveTo>
                    <a:pt x="6325" y="0"/>
                  </a:moveTo>
                  <a:cubicBezTo>
                    <a:pt x="3994" y="0"/>
                    <a:pt x="1689" y="734"/>
                    <a:pt x="1689" y="734"/>
                  </a:cubicBezTo>
                  <a:cubicBezTo>
                    <a:pt x="1051" y="2289"/>
                    <a:pt x="891" y="3871"/>
                    <a:pt x="891" y="5878"/>
                  </a:cubicBezTo>
                  <a:cubicBezTo>
                    <a:pt x="891" y="7885"/>
                    <a:pt x="1303" y="11288"/>
                    <a:pt x="825" y="12910"/>
                  </a:cubicBezTo>
                  <a:cubicBezTo>
                    <a:pt x="346" y="14545"/>
                    <a:pt x="1" y="16260"/>
                    <a:pt x="1" y="16260"/>
                  </a:cubicBezTo>
                  <a:lnTo>
                    <a:pt x="1330" y="16260"/>
                  </a:lnTo>
                  <a:lnTo>
                    <a:pt x="1662" y="13907"/>
                  </a:lnTo>
                  <a:lnTo>
                    <a:pt x="1981" y="16260"/>
                  </a:lnTo>
                  <a:lnTo>
                    <a:pt x="12217" y="16260"/>
                  </a:lnTo>
                  <a:cubicBezTo>
                    <a:pt x="11712" y="8377"/>
                    <a:pt x="10024" y="1079"/>
                    <a:pt x="10024" y="1079"/>
                  </a:cubicBezTo>
                  <a:cubicBezTo>
                    <a:pt x="9098" y="258"/>
                    <a:pt x="7707" y="0"/>
                    <a:pt x="6325"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377" name="Google Shape;3377;p137"/>
            <p:cNvSpPr/>
            <p:nvPr/>
          </p:nvSpPr>
          <p:spPr>
            <a:xfrm flipH="1">
              <a:off x="6835563" y="2114657"/>
              <a:ext cx="676281" cy="338781"/>
            </a:xfrm>
            <a:custGeom>
              <a:avLst/>
              <a:gdLst/>
              <a:ahLst/>
              <a:cxnLst/>
              <a:rect l="l" t="t" r="r" b="b"/>
              <a:pathLst>
                <a:path w="9506" h="4762" extrusionOk="0">
                  <a:moveTo>
                    <a:pt x="5408" y="0"/>
                  </a:moveTo>
                  <a:cubicBezTo>
                    <a:pt x="3077" y="0"/>
                    <a:pt x="772" y="734"/>
                    <a:pt x="772" y="734"/>
                  </a:cubicBezTo>
                  <a:cubicBezTo>
                    <a:pt x="280" y="1943"/>
                    <a:pt x="67" y="3166"/>
                    <a:pt x="1" y="4575"/>
                  </a:cubicBezTo>
                  <a:cubicBezTo>
                    <a:pt x="559" y="4706"/>
                    <a:pt x="1164" y="4761"/>
                    <a:pt x="1790" y="4761"/>
                  </a:cubicBezTo>
                  <a:cubicBezTo>
                    <a:pt x="4746" y="4761"/>
                    <a:pt x="8189" y="3520"/>
                    <a:pt x="9505" y="2994"/>
                  </a:cubicBezTo>
                  <a:cubicBezTo>
                    <a:pt x="9266" y="1784"/>
                    <a:pt x="9107" y="1079"/>
                    <a:pt x="9107" y="1079"/>
                  </a:cubicBezTo>
                  <a:cubicBezTo>
                    <a:pt x="8181" y="258"/>
                    <a:pt x="6790" y="0"/>
                    <a:pt x="540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78" name="Google Shape;3378;p137"/>
            <p:cNvSpPr/>
            <p:nvPr/>
          </p:nvSpPr>
          <p:spPr>
            <a:xfrm flipH="1">
              <a:off x="6228575" y="1261303"/>
              <a:ext cx="189097" cy="255900"/>
            </a:xfrm>
            <a:custGeom>
              <a:avLst/>
              <a:gdLst/>
              <a:ahLst/>
              <a:cxnLst/>
              <a:rect l="l" t="t" r="r" b="b"/>
              <a:pathLst>
                <a:path w="2658" h="3597" extrusionOk="0">
                  <a:moveTo>
                    <a:pt x="2063" y="1"/>
                  </a:moveTo>
                  <a:cubicBezTo>
                    <a:pt x="1828" y="1"/>
                    <a:pt x="1603" y="111"/>
                    <a:pt x="1370" y="313"/>
                  </a:cubicBezTo>
                  <a:cubicBezTo>
                    <a:pt x="1051" y="579"/>
                    <a:pt x="1051" y="938"/>
                    <a:pt x="892" y="1337"/>
                  </a:cubicBezTo>
                  <a:cubicBezTo>
                    <a:pt x="732" y="1735"/>
                    <a:pt x="1" y="2599"/>
                    <a:pt x="1" y="2599"/>
                  </a:cubicBezTo>
                  <a:lnTo>
                    <a:pt x="998" y="3596"/>
                  </a:lnTo>
                  <a:lnTo>
                    <a:pt x="1530" y="1922"/>
                  </a:lnTo>
                  <a:cubicBezTo>
                    <a:pt x="1530" y="1922"/>
                    <a:pt x="1982" y="1815"/>
                    <a:pt x="2234" y="1616"/>
                  </a:cubicBezTo>
                  <a:cubicBezTo>
                    <a:pt x="2474" y="1416"/>
                    <a:pt x="2593" y="765"/>
                    <a:pt x="2620" y="459"/>
                  </a:cubicBezTo>
                  <a:cubicBezTo>
                    <a:pt x="2658" y="169"/>
                    <a:pt x="2479" y="46"/>
                    <a:pt x="2347" y="46"/>
                  </a:cubicBezTo>
                  <a:cubicBezTo>
                    <a:pt x="2341" y="46"/>
                    <a:pt x="2334" y="47"/>
                    <a:pt x="2327" y="47"/>
                  </a:cubicBezTo>
                  <a:cubicBezTo>
                    <a:pt x="2194" y="60"/>
                    <a:pt x="2221" y="406"/>
                    <a:pt x="2221" y="406"/>
                  </a:cubicBezTo>
                  <a:cubicBezTo>
                    <a:pt x="2221" y="406"/>
                    <a:pt x="2078" y="571"/>
                    <a:pt x="1972" y="571"/>
                  </a:cubicBezTo>
                  <a:cubicBezTo>
                    <a:pt x="1962" y="571"/>
                    <a:pt x="1951" y="569"/>
                    <a:pt x="1942" y="566"/>
                  </a:cubicBezTo>
                  <a:cubicBezTo>
                    <a:pt x="1822" y="526"/>
                    <a:pt x="1862" y="326"/>
                    <a:pt x="2022" y="233"/>
                  </a:cubicBezTo>
                  <a:cubicBezTo>
                    <a:pt x="2181" y="127"/>
                    <a:pt x="2341" y="47"/>
                    <a:pt x="2287" y="34"/>
                  </a:cubicBezTo>
                  <a:cubicBezTo>
                    <a:pt x="2211" y="12"/>
                    <a:pt x="2136" y="1"/>
                    <a:pt x="206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79" name="Google Shape;3379;p137"/>
            <p:cNvSpPr/>
            <p:nvPr/>
          </p:nvSpPr>
          <p:spPr>
            <a:xfrm flipH="1">
              <a:off x="6259665" y="1290187"/>
              <a:ext cx="28386" cy="75696"/>
            </a:xfrm>
            <a:custGeom>
              <a:avLst/>
              <a:gdLst/>
              <a:ahLst/>
              <a:cxnLst/>
              <a:rect l="l" t="t" r="r" b="b"/>
              <a:pathLst>
                <a:path w="399" h="1064" fill="none" extrusionOk="0">
                  <a:moveTo>
                    <a:pt x="399" y="0"/>
                  </a:moveTo>
                  <a:cubicBezTo>
                    <a:pt x="399" y="0"/>
                    <a:pt x="0" y="372"/>
                    <a:pt x="0" y="572"/>
                  </a:cubicBezTo>
                  <a:cubicBezTo>
                    <a:pt x="0" y="758"/>
                    <a:pt x="146" y="917"/>
                    <a:pt x="53" y="1064"/>
                  </a:cubicBezTo>
                </a:path>
              </a:pathLst>
            </a:custGeom>
            <a:noFill/>
            <a:ln w="2000" cap="flat" cmpd="sng">
              <a:solidFill>
                <a:schemeClr val="lt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80" name="Google Shape;3380;p137"/>
            <p:cNvSpPr/>
            <p:nvPr/>
          </p:nvSpPr>
          <p:spPr>
            <a:xfrm flipH="1">
              <a:off x="6294595" y="1261801"/>
              <a:ext cx="650740" cy="746356"/>
            </a:xfrm>
            <a:custGeom>
              <a:avLst/>
              <a:gdLst/>
              <a:ahLst/>
              <a:cxnLst/>
              <a:rect l="l" t="t" r="r" b="b"/>
              <a:pathLst>
                <a:path w="9147" h="10491" extrusionOk="0">
                  <a:moveTo>
                    <a:pt x="0" y="0"/>
                  </a:moveTo>
                  <a:lnTo>
                    <a:pt x="479" y="6168"/>
                  </a:lnTo>
                  <a:cubicBezTo>
                    <a:pt x="479" y="6168"/>
                    <a:pt x="1702" y="9079"/>
                    <a:pt x="3377" y="10103"/>
                  </a:cubicBezTo>
                  <a:cubicBezTo>
                    <a:pt x="3808" y="10365"/>
                    <a:pt x="4267" y="10490"/>
                    <a:pt x="4722" y="10490"/>
                  </a:cubicBezTo>
                  <a:cubicBezTo>
                    <a:pt x="6020" y="10490"/>
                    <a:pt x="7285" y="9472"/>
                    <a:pt x="7777" y="7710"/>
                  </a:cubicBezTo>
                  <a:cubicBezTo>
                    <a:pt x="8442" y="5344"/>
                    <a:pt x="9146" y="2898"/>
                    <a:pt x="9146" y="2898"/>
                  </a:cubicBezTo>
                  <a:cubicBezTo>
                    <a:pt x="8415" y="2327"/>
                    <a:pt x="7684" y="1755"/>
                    <a:pt x="7684" y="1755"/>
                  </a:cubicBezTo>
                  <a:lnTo>
                    <a:pt x="4533" y="5995"/>
                  </a:lnTo>
                  <a:cubicBezTo>
                    <a:pt x="4533" y="5995"/>
                    <a:pt x="2832" y="3643"/>
                    <a:pt x="2194" y="2566"/>
                  </a:cubicBezTo>
                  <a:cubicBezTo>
                    <a:pt x="1556" y="1476"/>
                    <a:pt x="452" y="173"/>
                    <a:pt x="0" y="0"/>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81" name="Google Shape;3381;p137"/>
            <p:cNvSpPr/>
            <p:nvPr/>
          </p:nvSpPr>
          <p:spPr>
            <a:xfrm flipH="1">
              <a:off x="6649241" y="1699612"/>
              <a:ext cx="90849" cy="70075"/>
            </a:xfrm>
            <a:custGeom>
              <a:avLst/>
              <a:gdLst/>
              <a:ahLst/>
              <a:cxnLst/>
              <a:rect l="l" t="t" r="r" b="b"/>
              <a:pathLst>
                <a:path w="1277" h="985" fill="none" extrusionOk="0">
                  <a:moveTo>
                    <a:pt x="1276" y="1"/>
                  </a:moveTo>
                  <a:lnTo>
                    <a:pt x="0" y="985"/>
                  </a:ln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82" name="Google Shape;3382;p137"/>
            <p:cNvSpPr/>
            <p:nvPr/>
          </p:nvSpPr>
          <p:spPr>
            <a:xfrm flipH="1">
              <a:off x="6702242" y="1261801"/>
              <a:ext cx="243094" cy="553275"/>
            </a:xfrm>
            <a:custGeom>
              <a:avLst/>
              <a:gdLst/>
              <a:ahLst/>
              <a:cxnLst/>
              <a:rect l="l" t="t" r="r" b="b"/>
              <a:pathLst>
                <a:path w="3417" h="7777" extrusionOk="0">
                  <a:moveTo>
                    <a:pt x="0" y="0"/>
                  </a:moveTo>
                  <a:lnTo>
                    <a:pt x="479" y="6168"/>
                  </a:lnTo>
                  <a:cubicBezTo>
                    <a:pt x="479" y="6168"/>
                    <a:pt x="785" y="6913"/>
                    <a:pt x="1303" y="7777"/>
                  </a:cubicBezTo>
                  <a:cubicBezTo>
                    <a:pt x="1489" y="6009"/>
                    <a:pt x="2632" y="4945"/>
                    <a:pt x="3417" y="4414"/>
                  </a:cubicBezTo>
                  <a:cubicBezTo>
                    <a:pt x="2965" y="3762"/>
                    <a:pt x="2473" y="3031"/>
                    <a:pt x="2194" y="2553"/>
                  </a:cubicBezTo>
                  <a:cubicBezTo>
                    <a:pt x="1556" y="1476"/>
                    <a:pt x="452" y="173"/>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83" name="Google Shape;3383;p137"/>
            <p:cNvSpPr/>
            <p:nvPr/>
          </p:nvSpPr>
          <p:spPr>
            <a:xfrm flipH="1">
              <a:off x="6936728" y="1259880"/>
              <a:ext cx="313169" cy="616663"/>
            </a:xfrm>
            <a:custGeom>
              <a:avLst/>
              <a:gdLst/>
              <a:ahLst/>
              <a:cxnLst/>
              <a:rect l="l" t="t" r="r" b="b"/>
              <a:pathLst>
                <a:path w="4402" h="8668" extrusionOk="0">
                  <a:moveTo>
                    <a:pt x="3657" y="1"/>
                  </a:moveTo>
                  <a:lnTo>
                    <a:pt x="1" y="187"/>
                  </a:lnTo>
                  <a:lnTo>
                    <a:pt x="1530" y="8668"/>
                  </a:lnTo>
                  <a:lnTo>
                    <a:pt x="4401" y="8375"/>
                  </a:lnTo>
                  <a:lnTo>
                    <a:pt x="3657"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84" name="Google Shape;3384;p137"/>
            <p:cNvSpPr/>
            <p:nvPr/>
          </p:nvSpPr>
          <p:spPr>
            <a:xfrm flipH="1">
              <a:off x="6923495" y="846471"/>
              <a:ext cx="297020" cy="315161"/>
            </a:xfrm>
            <a:custGeom>
              <a:avLst/>
              <a:gdLst/>
              <a:ahLst/>
              <a:cxnLst/>
              <a:rect l="l" t="t" r="r" b="b"/>
              <a:pathLst>
                <a:path w="4175" h="4430" extrusionOk="0">
                  <a:moveTo>
                    <a:pt x="1424" y="0"/>
                  </a:moveTo>
                  <a:cubicBezTo>
                    <a:pt x="1347" y="0"/>
                    <a:pt x="1271" y="1"/>
                    <a:pt x="1196" y="3"/>
                  </a:cubicBezTo>
                  <a:lnTo>
                    <a:pt x="0" y="1611"/>
                  </a:lnTo>
                  <a:lnTo>
                    <a:pt x="625" y="3818"/>
                  </a:lnTo>
                  <a:lnTo>
                    <a:pt x="2154" y="4429"/>
                  </a:lnTo>
                  <a:lnTo>
                    <a:pt x="3642" y="4429"/>
                  </a:lnTo>
                  <a:cubicBezTo>
                    <a:pt x="4174" y="3685"/>
                    <a:pt x="3629" y="2568"/>
                    <a:pt x="3536" y="2236"/>
                  </a:cubicBezTo>
                  <a:cubicBezTo>
                    <a:pt x="3456" y="1904"/>
                    <a:pt x="3549" y="1226"/>
                    <a:pt x="3190" y="614"/>
                  </a:cubicBezTo>
                  <a:cubicBezTo>
                    <a:pt x="2879" y="76"/>
                    <a:pt x="2116" y="0"/>
                    <a:pt x="142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85" name="Google Shape;3385;p137"/>
            <p:cNvSpPr/>
            <p:nvPr/>
          </p:nvSpPr>
          <p:spPr>
            <a:xfrm flipH="1">
              <a:off x="6974576" y="898618"/>
              <a:ext cx="275321" cy="488038"/>
            </a:xfrm>
            <a:custGeom>
              <a:avLst/>
              <a:gdLst/>
              <a:ahLst/>
              <a:cxnLst/>
              <a:rect l="l" t="t" r="r" b="b"/>
              <a:pathLst>
                <a:path w="3870" h="6860" extrusionOk="0">
                  <a:moveTo>
                    <a:pt x="2779" y="1"/>
                  </a:moveTo>
                  <a:lnTo>
                    <a:pt x="1477" y="346"/>
                  </a:lnTo>
                  <a:lnTo>
                    <a:pt x="692" y="1782"/>
                  </a:lnTo>
                  <a:cubicBezTo>
                    <a:pt x="692" y="1782"/>
                    <a:pt x="932" y="3032"/>
                    <a:pt x="732" y="3603"/>
                  </a:cubicBezTo>
                  <a:cubicBezTo>
                    <a:pt x="546" y="4175"/>
                    <a:pt x="1" y="4534"/>
                    <a:pt x="1" y="4534"/>
                  </a:cubicBezTo>
                  <a:lnTo>
                    <a:pt x="360" y="5424"/>
                  </a:lnTo>
                  <a:lnTo>
                    <a:pt x="2660" y="6860"/>
                  </a:lnTo>
                  <a:cubicBezTo>
                    <a:pt x="3085" y="6129"/>
                    <a:pt x="3298" y="4946"/>
                    <a:pt x="3298" y="4946"/>
                  </a:cubicBezTo>
                  <a:lnTo>
                    <a:pt x="2660" y="4387"/>
                  </a:lnTo>
                  <a:lnTo>
                    <a:pt x="2859" y="3178"/>
                  </a:lnTo>
                  <a:cubicBezTo>
                    <a:pt x="2859" y="3178"/>
                    <a:pt x="3550" y="3058"/>
                    <a:pt x="3710" y="2340"/>
                  </a:cubicBezTo>
                  <a:cubicBezTo>
                    <a:pt x="3869" y="1623"/>
                    <a:pt x="3497" y="1197"/>
                    <a:pt x="3497" y="1197"/>
                  </a:cubicBezTo>
                  <a:cubicBezTo>
                    <a:pt x="3484" y="280"/>
                    <a:pt x="2779" y="1"/>
                    <a:pt x="277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86" name="Google Shape;3386;p137"/>
            <p:cNvSpPr/>
            <p:nvPr/>
          </p:nvSpPr>
          <p:spPr>
            <a:xfrm flipH="1">
              <a:off x="7046501" y="1090632"/>
              <a:ext cx="71925" cy="65309"/>
            </a:xfrm>
            <a:custGeom>
              <a:avLst/>
              <a:gdLst/>
              <a:ahLst/>
              <a:cxnLst/>
              <a:rect l="l" t="t" r="r" b="b"/>
              <a:pathLst>
                <a:path w="1011" h="918" extrusionOk="0">
                  <a:moveTo>
                    <a:pt x="1" y="0"/>
                  </a:moveTo>
                  <a:cubicBezTo>
                    <a:pt x="1" y="1"/>
                    <a:pt x="134" y="838"/>
                    <a:pt x="931" y="917"/>
                  </a:cubicBezTo>
                  <a:lnTo>
                    <a:pt x="1011" y="479"/>
                  </a:lnTo>
                  <a:lnTo>
                    <a:pt x="1011" y="479"/>
                  </a:lnTo>
                  <a:cubicBezTo>
                    <a:pt x="945" y="500"/>
                    <a:pt x="876" y="510"/>
                    <a:pt x="807" y="510"/>
                  </a:cubicBezTo>
                  <a:cubicBezTo>
                    <a:pt x="483" y="510"/>
                    <a:pt x="143" y="296"/>
                    <a:pt x="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387" name="Google Shape;3387;p137"/>
            <p:cNvSpPr/>
            <p:nvPr/>
          </p:nvSpPr>
          <p:spPr>
            <a:xfrm flipH="1">
              <a:off x="6822331" y="1210721"/>
              <a:ext cx="685743" cy="1056253"/>
            </a:xfrm>
            <a:custGeom>
              <a:avLst/>
              <a:gdLst/>
              <a:ahLst/>
              <a:cxnLst/>
              <a:rect l="l" t="t" r="r" b="b"/>
              <a:pathLst>
                <a:path w="9639" h="14847" extrusionOk="0">
                  <a:moveTo>
                    <a:pt x="6289" y="0"/>
                  </a:moveTo>
                  <a:lnTo>
                    <a:pt x="6289" y="0"/>
                  </a:lnTo>
                  <a:cubicBezTo>
                    <a:pt x="7538" y="891"/>
                    <a:pt x="7751" y="4055"/>
                    <a:pt x="7658" y="5185"/>
                  </a:cubicBezTo>
                  <a:cubicBezTo>
                    <a:pt x="7551" y="6315"/>
                    <a:pt x="6701" y="8654"/>
                    <a:pt x="6701" y="8654"/>
                  </a:cubicBezTo>
                  <a:lnTo>
                    <a:pt x="4122" y="1117"/>
                  </a:lnTo>
                  <a:lnTo>
                    <a:pt x="3776" y="27"/>
                  </a:lnTo>
                  <a:cubicBezTo>
                    <a:pt x="2660" y="373"/>
                    <a:pt x="1197" y="1463"/>
                    <a:pt x="1197" y="1463"/>
                  </a:cubicBezTo>
                  <a:lnTo>
                    <a:pt x="1410" y="7511"/>
                  </a:lnTo>
                  <a:lnTo>
                    <a:pt x="1" y="14344"/>
                  </a:lnTo>
                  <a:cubicBezTo>
                    <a:pt x="1761" y="14722"/>
                    <a:pt x="3477" y="14847"/>
                    <a:pt x="4959" y="14847"/>
                  </a:cubicBezTo>
                  <a:cubicBezTo>
                    <a:pt x="5457" y="14847"/>
                    <a:pt x="5930" y="14832"/>
                    <a:pt x="6368" y="14809"/>
                  </a:cubicBezTo>
                  <a:lnTo>
                    <a:pt x="6568" y="13068"/>
                  </a:lnTo>
                  <a:cubicBezTo>
                    <a:pt x="6568" y="13068"/>
                    <a:pt x="6714" y="14264"/>
                    <a:pt x="6794" y="14782"/>
                  </a:cubicBezTo>
                  <a:cubicBezTo>
                    <a:pt x="8416" y="14676"/>
                    <a:pt x="9466" y="14450"/>
                    <a:pt x="9466" y="14450"/>
                  </a:cubicBezTo>
                  <a:lnTo>
                    <a:pt x="8548" y="8947"/>
                  </a:lnTo>
                  <a:cubicBezTo>
                    <a:pt x="8548" y="8947"/>
                    <a:pt x="9226" y="5916"/>
                    <a:pt x="9439" y="4507"/>
                  </a:cubicBezTo>
                  <a:cubicBezTo>
                    <a:pt x="9638" y="3084"/>
                    <a:pt x="7910" y="718"/>
                    <a:pt x="7910" y="718"/>
                  </a:cubicBezTo>
                  <a:lnTo>
                    <a:pt x="6289"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388" name="Google Shape;3388;p137"/>
            <p:cNvSpPr/>
            <p:nvPr/>
          </p:nvSpPr>
          <p:spPr>
            <a:xfrm flipH="1">
              <a:off x="6896105" y="1955938"/>
              <a:ext cx="135313" cy="145700"/>
            </a:xfrm>
            <a:custGeom>
              <a:avLst/>
              <a:gdLst/>
              <a:ahLst/>
              <a:cxnLst/>
              <a:rect l="l" t="t" r="r" b="b"/>
              <a:pathLst>
                <a:path w="1902" h="2048" extrusionOk="0">
                  <a:moveTo>
                    <a:pt x="1" y="0"/>
                  </a:moveTo>
                  <a:lnTo>
                    <a:pt x="1" y="1330"/>
                  </a:lnTo>
                  <a:cubicBezTo>
                    <a:pt x="1" y="1729"/>
                    <a:pt x="333" y="2048"/>
                    <a:pt x="732" y="2048"/>
                  </a:cubicBezTo>
                  <a:lnTo>
                    <a:pt x="1171" y="2048"/>
                  </a:lnTo>
                  <a:cubicBezTo>
                    <a:pt x="1569" y="2048"/>
                    <a:pt x="1902" y="1729"/>
                    <a:pt x="1902" y="1330"/>
                  </a:cubicBezTo>
                  <a:lnTo>
                    <a:pt x="190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89" name="Google Shape;3389;p137"/>
            <p:cNvSpPr/>
            <p:nvPr/>
          </p:nvSpPr>
          <p:spPr>
            <a:xfrm flipH="1">
              <a:off x="6996345" y="1971092"/>
              <a:ext cx="97465" cy="90849"/>
            </a:xfrm>
            <a:custGeom>
              <a:avLst/>
              <a:gdLst/>
              <a:ahLst/>
              <a:cxnLst/>
              <a:rect l="l" t="t" r="r" b="b"/>
              <a:pathLst>
                <a:path w="1370" h="1277" fill="none" extrusionOk="0">
                  <a:moveTo>
                    <a:pt x="1370" y="638"/>
                  </a:moveTo>
                  <a:cubicBezTo>
                    <a:pt x="1370" y="997"/>
                    <a:pt x="1064" y="1276"/>
                    <a:pt x="692" y="1276"/>
                  </a:cubicBezTo>
                  <a:cubicBezTo>
                    <a:pt x="319" y="1276"/>
                    <a:pt x="0" y="997"/>
                    <a:pt x="0" y="638"/>
                  </a:cubicBezTo>
                  <a:cubicBezTo>
                    <a:pt x="0" y="279"/>
                    <a:pt x="319" y="0"/>
                    <a:pt x="692" y="0"/>
                  </a:cubicBezTo>
                  <a:cubicBezTo>
                    <a:pt x="1064" y="0"/>
                    <a:pt x="1370" y="279"/>
                    <a:pt x="1370" y="638"/>
                  </a:cubicBezTo>
                  <a:close/>
                </a:path>
              </a:pathLst>
            </a:custGeom>
            <a:noFill/>
            <a:ln w="465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0" name="Google Shape;3390;p137"/>
            <p:cNvSpPr/>
            <p:nvPr/>
          </p:nvSpPr>
          <p:spPr>
            <a:xfrm flipH="1">
              <a:off x="6018434" y="981670"/>
              <a:ext cx="313176" cy="373838"/>
            </a:xfrm>
            <a:custGeom>
              <a:avLst/>
              <a:gdLst/>
              <a:ahLst/>
              <a:cxnLst/>
              <a:rect l="l" t="t" r="r" b="b"/>
              <a:pathLst>
                <a:path w="2540" h="3032" fill="none" extrusionOk="0">
                  <a:moveTo>
                    <a:pt x="1" y="3031"/>
                  </a:moveTo>
                  <a:lnTo>
                    <a:pt x="2540" y="1"/>
                  </a:lnTo>
                </a:path>
              </a:pathLst>
            </a:custGeom>
            <a:noFill/>
            <a:ln w="9525" cap="flat" cmpd="sng">
              <a:solidFill>
                <a:schemeClr val="accent6"/>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1" name="Google Shape;3391;p137"/>
            <p:cNvSpPr/>
            <p:nvPr/>
          </p:nvSpPr>
          <p:spPr>
            <a:xfrm flipH="1">
              <a:off x="7042659" y="1502974"/>
              <a:ext cx="465414" cy="763999"/>
            </a:xfrm>
            <a:custGeom>
              <a:avLst/>
              <a:gdLst/>
              <a:ahLst/>
              <a:cxnLst/>
              <a:rect l="l" t="t" r="r" b="b"/>
              <a:pathLst>
                <a:path w="6542" h="10739" extrusionOk="0">
                  <a:moveTo>
                    <a:pt x="1290" y="0"/>
                  </a:moveTo>
                  <a:lnTo>
                    <a:pt x="1410" y="3403"/>
                  </a:lnTo>
                  <a:lnTo>
                    <a:pt x="1" y="10236"/>
                  </a:lnTo>
                  <a:cubicBezTo>
                    <a:pt x="1761" y="10614"/>
                    <a:pt x="3477" y="10739"/>
                    <a:pt x="4953" y="10739"/>
                  </a:cubicBezTo>
                  <a:cubicBezTo>
                    <a:pt x="5450" y="10739"/>
                    <a:pt x="5920" y="10724"/>
                    <a:pt x="6355" y="10701"/>
                  </a:cubicBezTo>
                  <a:lnTo>
                    <a:pt x="6541" y="9119"/>
                  </a:lnTo>
                  <a:cubicBezTo>
                    <a:pt x="4135" y="6527"/>
                    <a:pt x="2048" y="1848"/>
                    <a:pt x="129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2" name="Google Shape;3392;p137"/>
            <p:cNvSpPr/>
            <p:nvPr/>
          </p:nvSpPr>
          <p:spPr>
            <a:xfrm flipH="1">
              <a:off x="6920721" y="2155493"/>
              <a:ext cx="118239" cy="106927"/>
            </a:xfrm>
            <a:custGeom>
              <a:avLst/>
              <a:gdLst/>
              <a:ahLst/>
              <a:cxnLst/>
              <a:rect l="l" t="t" r="r" b="b"/>
              <a:pathLst>
                <a:path w="1662" h="1503" extrusionOk="0">
                  <a:moveTo>
                    <a:pt x="0" y="0"/>
                  </a:moveTo>
                  <a:lnTo>
                    <a:pt x="0" y="0"/>
                  </a:lnTo>
                  <a:cubicBezTo>
                    <a:pt x="40" y="359"/>
                    <a:pt x="147" y="1117"/>
                    <a:pt x="200" y="1502"/>
                  </a:cubicBezTo>
                  <a:cubicBezTo>
                    <a:pt x="758" y="1462"/>
                    <a:pt x="1263" y="1409"/>
                    <a:pt x="1662" y="1356"/>
                  </a:cubicBezTo>
                  <a:cubicBezTo>
                    <a:pt x="1104" y="1050"/>
                    <a:pt x="532" y="572"/>
                    <a:pt x="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3" name="Google Shape;3393;p137"/>
            <p:cNvSpPr/>
            <p:nvPr/>
          </p:nvSpPr>
          <p:spPr>
            <a:xfrm flipH="1">
              <a:off x="7040809" y="1987383"/>
              <a:ext cx="219475" cy="90636"/>
            </a:xfrm>
            <a:custGeom>
              <a:avLst/>
              <a:gdLst/>
              <a:ahLst/>
              <a:cxnLst/>
              <a:rect l="l" t="t" r="r" b="b"/>
              <a:pathLst>
                <a:path w="3085" h="1274" extrusionOk="0">
                  <a:moveTo>
                    <a:pt x="2607" y="0"/>
                  </a:moveTo>
                  <a:cubicBezTo>
                    <a:pt x="2556" y="0"/>
                    <a:pt x="2502" y="3"/>
                    <a:pt x="2447" y="10"/>
                  </a:cubicBezTo>
                  <a:cubicBezTo>
                    <a:pt x="2128" y="50"/>
                    <a:pt x="1928" y="157"/>
                    <a:pt x="1689" y="196"/>
                  </a:cubicBezTo>
                  <a:cubicBezTo>
                    <a:pt x="1673" y="198"/>
                    <a:pt x="1651" y="199"/>
                    <a:pt x="1625" y="199"/>
                  </a:cubicBezTo>
                  <a:cubicBezTo>
                    <a:pt x="1285" y="199"/>
                    <a:pt x="174" y="50"/>
                    <a:pt x="174" y="50"/>
                  </a:cubicBezTo>
                  <a:lnTo>
                    <a:pt x="1" y="1220"/>
                  </a:lnTo>
                  <a:lnTo>
                    <a:pt x="1689" y="1087"/>
                  </a:lnTo>
                  <a:cubicBezTo>
                    <a:pt x="1908" y="1224"/>
                    <a:pt x="2279" y="1273"/>
                    <a:pt x="2528" y="1273"/>
                  </a:cubicBezTo>
                  <a:cubicBezTo>
                    <a:pt x="2640" y="1273"/>
                    <a:pt x="2728" y="1263"/>
                    <a:pt x="2766" y="1247"/>
                  </a:cubicBezTo>
                  <a:cubicBezTo>
                    <a:pt x="2872" y="1180"/>
                    <a:pt x="2899" y="1114"/>
                    <a:pt x="2978" y="981"/>
                  </a:cubicBezTo>
                  <a:cubicBezTo>
                    <a:pt x="3045" y="848"/>
                    <a:pt x="2952" y="728"/>
                    <a:pt x="2992" y="662"/>
                  </a:cubicBezTo>
                  <a:cubicBezTo>
                    <a:pt x="3032" y="582"/>
                    <a:pt x="3005" y="436"/>
                    <a:pt x="3005" y="436"/>
                  </a:cubicBezTo>
                  <a:cubicBezTo>
                    <a:pt x="3005" y="436"/>
                    <a:pt x="3085" y="329"/>
                    <a:pt x="3058" y="196"/>
                  </a:cubicBezTo>
                  <a:cubicBezTo>
                    <a:pt x="3036" y="76"/>
                    <a:pt x="2851" y="0"/>
                    <a:pt x="260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394" name="Google Shape;3394;p137"/>
            <p:cNvSpPr/>
            <p:nvPr/>
          </p:nvSpPr>
          <p:spPr>
            <a:xfrm flipH="1">
              <a:off x="7044580" y="973247"/>
              <a:ext cx="14229" cy="21912"/>
            </a:xfrm>
            <a:custGeom>
              <a:avLst/>
              <a:gdLst/>
              <a:ahLst/>
              <a:cxnLst/>
              <a:rect l="l" t="t" r="r" b="b"/>
              <a:pathLst>
                <a:path w="200" h="308" extrusionOk="0">
                  <a:moveTo>
                    <a:pt x="94" y="0"/>
                  </a:moveTo>
                  <a:cubicBezTo>
                    <a:pt x="89" y="0"/>
                    <a:pt x="85" y="1"/>
                    <a:pt x="80" y="2"/>
                  </a:cubicBezTo>
                  <a:cubicBezTo>
                    <a:pt x="40" y="2"/>
                    <a:pt x="0" y="82"/>
                    <a:pt x="13" y="161"/>
                  </a:cubicBezTo>
                  <a:cubicBezTo>
                    <a:pt x="27" y="254"/>
                    <a:pt x="80" y="308"/>
                    <a:pt x="120" y="308"/>
                  </a:cubicBezTo>
                  <a:cubicBezTo>
                    <a:pt x="173" y="294"/>
                    <a:pt x="200" y="228"/>
                    <a:pt x="186" y="135"/>
                  </a:cubicBezTo>
                  <a:cubicBezTo>
                    <a:pt x="186" y="62"/>
                    <a:pt x="142" y="0"/>
                    <a:pt x="9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5" name="Google Shape;3395;p137"/>
            <p:cNvSpPr/>
            <p:nvPr/>
          </p:nvSpPr>
          <p:spPr>
            <a:xfrm flipH="1">
              <a:off x="7006732" y="967698"/>
              <a:ext cx="14300" cy="22766"/>
            </a:xfrm>
            <a:custGeom>
              <a:avLst/>
              <a:gdLst/>
              <a:ahLst/>
              <a:cxnLst/>
              <a:rect l="l" t="t" r="r" b="b"/>
              <a:pathLst>
                <a:path w="201" h="320" extrusionOk="0">
                  <a:moveTo>
                    <a:pt x="81" y="0"/>
                  </a:moveTo>
                  <a:cubicBezTo>
                    <a:pt x="28" y="13"/>
                    <a:pt x="1" y="93"/>
                    <a:pt x="14" y="173"/>
                  </a:cubicBezTo>
                  <a:cubicBezTo>
                    <a:pt x="28" y="253"/>
                    <a:pt x="67" y="319"/>
                    <a:pt x="121" y="319"/>
                  </a:cubicBezTo>
                  <a:cubicBezTo>
                    <a:pt x="174" y="306"/>
                    <a:pt x="200" y="239"/>
                    <a:pt x="187" y="146"/>
                  </a:cubicBezTo>
                  <a:cubicBezTo>
                    <a:pt x="174" y="67"/>
                    <a:pt x="134" y="0"/>
                    <a:pt x="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396" name="Google Shape;3396;p137"/>
            <p:cNvSpPr/>
            <p:nvPr/>
          </p:nvSpPr>
          <p:spPr>
            <a:xfrm flipH="1">
              <a:off x="7042659" y="954465"/>
              <a:ext cx="28457" cy="9462"/>
            </a:xfrm>
            <a:custGeom>
              <a:avLst/>
              <a:gdLst/>
              <a:ahLst/>
              <a:cxnLst/>
              <a:rect l="l" t="t" r="r" b="b"/>
              <a:pathLst>
                <a:path w="400" h="133" fill="none" extrusionOk="0">
                  <a:moveTo>
                    <a:pt x="0" y="133"/>
                  </a:moveTo>
                  <a:cubicBezTo>
                    <a:pt x="0" y="133"/>
                    <a:pt x="133" y="0"/>
                    <a:pt x="399" y="13"/>
                  </a:cubicBez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7" name="Google Shape;3397;p137"/>
            <p:cNvSpPr/>
            <p:nvPr/>
          </p:nvSpPr>
          <p:spPr>
            <a:xfrm flipH="1">
              <a:off x="7006732" y="945928"/>
              <a:ext cx="19920" cy="5763"/>
            </a:xfrm>
            <a:custGeom>
              <a:avLst/>
              <a:gdLst/>
              <a:ahLst/>
              <a:cxnLst/>
              <a:rect l="l" t="t" r="r" b="b"/>
              <a:pathLst>
                <a:path w="280" h="81" fill="none" extrusionOk="0">
                  <a:moveTo>
                    <a:pt x="0" y="80"/>
                  </a:moveTo>
                  <a:cubicBezTo>
                    <a:pt x="0" y="80"/>
                    <a:pt x="107" y="0"/>
                    <a:pt x="279" y="67"/>
                  </a:cubicBez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8" name="Google Shape;3398;p137"/>
            <p:cNvSpPr/>
            <p:nvPr/>
          </p:nvSpPr>
          <p:spPr>
            <a:xfrm flipH="1">
              <a:off x="7012423" y="976164"/>
              <a:ext cx="17074" cy="38844"/>
            </a:xfrm>
            <a:custGeom>
              <a:avLst/>
              <a:gdLst/>
              <a:ahLst/>
              <a:cxnLst/>
              <a:rect l="l" t="t" r="r" b="b"/>
              <a:pathLst>
                <a:path w="240" h="546" fill="none" extrusionOk="0">
                  <a:moveTo>
                    <a:pt x="0" y="1"/>
                  </a:moveTo>
                  <a:lnTo>
                    <a:pt x="80" y="346"/>
                  </a:lnTo>
                  <a:cubicBezTo>
                    <a:pt x="80" y="346"/>
                    <a:pt x="240" y="346"/>
                    <a:pt x="240" y="426"/>
                  </a:cubicBezTo>
                  <a:cubicBezTo>
                    <a:pt x="240" y="493"/>
                    <a:pt x="107" y="546"/>
                    <a:pt x="107" y="546"/>
                  </a:cubicBezTo>
                </a:path>
              </a:pathLst>
            </a:custGeom>
            <a:noFill/>
            <a:ln w="2000" cap="flat" cmpd="sng">
              <a:solidFill>
                <a:schemeClr val="lt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399" name="Google Shape;3399;p137"/>
            <p:cNvSpPr/>
            <p:nvPr/>
          </p:nvSpPr>
          <p:spPr>
            <a:xfrm flipH="1">
              <a:off x="6999191" y="1032011"/>
              <a:ext cx="70075" cy="11383"/>
            </a:xfrm>
            <a:custGeom>
              <a:avLst/>
              <a:gdLst/>
              <a:ahLst/>
              <a:cxnLst/>
              <a:rect l="l" t="t" r="r" b="b"/>
              <a:pathLst>
                <a:path w="985" h="160" fill="none" extrusionOk="0">
                  <a:moveTo>
                    <a:pt x="985" y="0"/>
                  </a:moveTo>
                  <a:cubicBezTo>
                    <a:pt x="985" y="0"/>
                    <a:pt x="679" y="160"/>
                    <a:pt x="1" y="27"/>
                  </a:cubicBezTo>
                </a:path>
              </a:pathLst>
            </a:custGeom>
            <a:noFill/>
            <a:ln w="2000" cap="flat" cmpd="sng">
              <a:solidFill>
                <a:schemeClr val="lt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0" name="Google Shape;3400;p137"/>
            <p:cNvSpPr/>
            <p:nvPr/>
          </p:nvSpPr>
          <p:spPr>
            <a:xfrm flipH="1">
              <a:off x="7051196" y="847111"/>
              <a:ext cx="298941" cy="331809"/>
            </a:xfrm>
            <a:custGeom>
              <a:avLst/>
              <a:gdLst/>
              <a:ahLst/>
              <a:cxnLst/>
              <a:rect l="l" t="t" r="r" b="b"/>
              <a:pathLst>
                <a:path w="4202" h="4664" extrusionOk="0">
                  <a:moveTo>
                    <a:pt x="2977" y="0"/>
                  </a:moveTo>
                  <a:cubicBezTo>
                    <a:pt x="2498" y="0"/>
                    <a:pt x="1949" y="167"/>
                    <a:pt x="1756" y="645"/>
                  </a:cubicBezTo>
                  <a:cubicBezTo>
                    <a:pt x="1516" y="1243"/>
                    <a:pt x="1490" y="1522"/>
                    <a:pt x="1224" y="2147"/>
                  </a:cubicBezTo>
                  <a:cubicBezTo>
                    <a:pt x="958" y="2772"/>
                    <a:pt x="1" y="4221"/>
                    <a:pt x="772" y="4513"/>
                  </a:cubicBezTo>
                  <a:cubicBezTo>
                    <a:pt x="1070" y="4628"/>
                    <a:pt x="1544" y="4663"/>
                    <a:pt x="2010" y="4663"/>
                  </a:cubicBezTo>
                  <a:cubicBezTo>
                    <a:pt x="2730" y="4663"/>
                    <a:pt x="3431" y="4580"/>
                    <a:pt x="3431" y="4580"/>
                  </a:cubicBezTo>
                  <a:cubicBezTo>
                    <a:pt x="3151" y="4247"/>
                    <a:pt x="3205" y="3250"/>
                    <a:pt x="3205" y="3250"/>
                  </a:cubicBezTo>
                  <a:cubicBezTo>
                    <a:pt x="2707" y="3224"/>
                    <a:pt x="2764" y="2346"/>
                    <a:pt x="3046" y="2346"/>
                  </a:cubicBezTo>
                  <a:cubicBezTo>
                    <a:pt x="3050" y="2346"/>
                    <a:pt x="3054" y="2346"/>
                    <a:pt x="3058" y="2347"/>
                  </a:cubicBezTo>
                  <a:cubicBezTo>
                    <a:pt x="3337" y="2360"/>
                    <a:pt x="3364" y="2812"/>
                    <a:pt x="3364" y="2812"/>
                  </a:cubicBezTo>
                  <a:cubicBezTo>
                    <a:pt x="4002" y="2466"/>
                    <a:pt x="3524" y="1988"/>
                    <a:pt x="3603" y="1522"/>
                  </a:cubicBezTo>
                  <a:cubicBezTo>
                    <a:pt x="3696" y="1057"/>
                    <a:pt x="4202" y="778"/>
                    <a:pt x="4202" y="778"/>
                  </a:cubicBezTo>
                  <a:cubicBezTo>
                    <a:pt x="4202" y="778"/>
                    <a:pt x="4002" y="273"/>
                    <a:pt x="3537" y="87"/>
                  </a:cubicBezTo>
                  <a:cubicBezTo>
                    <a:pt x="3389" y="33"/>
                    <a:pt x="3190" y="0"/>
                    <a:pt x="2977"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1" name="Google Shape;3401;p137"/>
            <p:cNvSpPr/>
            <p:nvPr/>
          </p:nvSpPr>
          <p:spPr>
            <a:xfrm flipH="1">
              <a:off x="7031347" y="1212641"/>
              <a:ext cx="280017" cy="607201"/>
            </a:xfrm>
            <a:custGeom>
              <a:avLst/>
              <a:gdLst/>
              <a:ahLst/>
              <a:cxnLst/>
              <a:rect l="l" t="t" r="r" b="b"/>
              <a:pathLst>
                <a:path w="3936" h="8535" extrusionOk="0">
                  <a:moveTo>
                    <a:pt x="1011" y="0"/>
                  </a:moveTo>
                  <a:cubicBezTo>
                    <a:pt x="745" y="266"/>
                    <a:pt x="1" y="1808"/>
                    <a:pt x="147" y="2446"/>
                  </a:cubicBezTo>
                  <a:cubicBezTo>
                    <a:pt x="293" y="3097"/>
                    <a:pt x="2367" y="4267"/>
                    <a:pt x="2367" y="4267"/>
                  </a:cubicBezTo>
                  <a:cubicBezTo>
                    <a:pt x="2367" y="4267"/>
                    <a:pt x="1915" y="5636"/>
                    <a:pt x="2354" y="6527"/>
                  </a:cubicBezTo>
                  <a:cubicBezTo>
                    <a:pt x="2806" y="7418"/>
                    <a:pt x="3936" y="8534"/>
                    <a:pt x="3936" y="8534"/>
                  </a:cubicBezTo>
                  <a:cubicBezTo>
                    <a:pt x="3550" y="4839"/>
                    <a:pt x="1011" y="0"/>
                    <a:pt x="101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2" name="Google Shape;3402;p137"/>
            <p:cNvSpPr/>
            <p:nvPr/>
          </p:nvSpPr>
          <p:spPr>
            <a:xfrm flipH="1">
              <a:off x="6905567" y="1210721"/>
              <a:ext cx="155162" cy="615738"/>
            </a:xfrm>
            <a:custGeom>
              <a:avLst/>
              <a:gdLst/>
              <a:ahLst/>
              <a:cxnLst/>
              <a:rect l="l" t="t" r="r" b="b"/>
              <a:pathLst>
                <a:path w="2181" h="8655" extrusionOk="0">
                  <a:moveTo>
                    <a:pt x="1" y="0"/>
                  </a:moveTo>
                  <a:lnTo>
                    <a:pt x="1" y="0"/>
                  </a:lnTo>
                  <a:cubicBezTo>
                    <a:pt x="1" y="1"/>
                    <a:pt x="1064" y="1928"/>
                    <a:pt x="1170" y="3616"/>
                  </a:cubicBezTo>
                  <a:cubicBezTo>
                    <a:pt x="1290" y="5304"/>
                    <a:pt x="413" y="8654"/>
                    <a:pt x="413" y="8654"/>
                  </a:cubicBezTo>
                  <a:cubicBezTo>
                    <a:pt x="413" y="8654"/>
                    <a:pt x="1503" y="7126"/>
                    <a:pt x="1835" y="6075"/>
                  </a:cubicBezTo>
                  <a:cubicBezTo>
                    <a:pt x="2181" y="5025"/>
                    <a:pt x="1622" y="3723"/>
                    <a:pt x="1622" y="3723"/>
                  </a:cubicBezTo>
                  <a:cubicBezTo>
                    <a:pt x="1622" y="3723"/>
                    <a:pt x="2181" y="3297"/>
                    <a:pt x="2154" y="2579"/>
                  </a:cubicBezTo>
                  <a:cubicBezTo>
                    <a:pt x="2141" y="1862"/>
                    <a:pt x="785" y="200"/>
                    <a:pt x="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03" name="Google Shape;3403;p137"/>
            <p:cNvSpPr/>
            <p:nvPr/>
          </p:nvSpPr>
          <p:spPr>
            <a:xfrm flipH="1">
              <a:off x="7176976" y="1314731"/>
              <a:ext cx="577108" cy="859330"/>
            </a:xfrm>
            <a:custGeom>
              <a:avLst/>
              <a:gdLst/>
              <a:ahLst/>
              <a:cxnLst/>
              <a:rect l="l" t="t" r="r" b="b"/>
              <a:pathLst>
                <a:path w="8112" h="12079" extrusionOk="0">
                  <a:moveTo>
                    <a:pt x="4642" y="1"/>
                  </a:moveTo>
                  <a:cubicBezTo>
                    <a:pt x="3938" y="572"/>
                    <a:pt x="2994" y="2088"/>
                    <a:pt x="2342" y="3484"/>
                  </a:cubicBezTo>
                  <a:cubicBezTo>
                    <a:pt x="1691" y="4893"/>
                    <a:pt x="654" y="7418"/>
                    <a:pt x="322" y="8801"/>
                  </a:cubicBezTo>
                  <a:cubicBezTo>
                    <a:pt x="1" y="10136"/>
                    <a:pt x="473" y="12078"/>
                    <a:pt x="2865" y="12078"/>
                  </a:cubicBezTo>
                  <a:cubicBezTo>
                    <a:pt x="2949" y="12078"/>
                    <a:pt x="3037" y="12076"/>
                    <a:pt x="3127" y="12071"/>
                  </a:cubicBezTo>
                  <a:cubicBezTo>
                    <a:pt x="5732" y="11911"/>
                    <a:pt x="8112" y="11247"/>
                    <a:pt x="8112" y="11247"/>
                  </a:cubicBezTo>
                  <a:lnTo>
                    <a:pt x="8112" y="9519"/>
                  </a:lnTo>
                  <a:lnTo>
                    <a:pt x="4376" y="9106"/>
                  </a:lnTo>
                  <a:cubicBezTo>
                    <a:pt x="4376" y="9106"/>
                    <a:pt x="4895" y="6076"/>
                    <a:pt x="5121" y="4999"/>
                  </a:cubicBezTo>
                  <a:cubicBezTo>
                    <a:pt x="5426" y="3563"/>
                    <a:pt x="5745" y="812"/>
                    <a:pt x="4642" y="1"/>
                  </a:cubicBez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04" name="Google Shape;3404;p137"/>
            <p:cNvSpPr/>
            <p:nvPr/>
          </p:nvSpPr>
          <p:spPr>
            <a:xfrm flipH="1">
              <a:off x="7442693" y="1940785"/>
              <a:ext cx="142925" cy="21841"/>
            </a:xfrm>
            <a:custGeom>
              <a:avLst/>
              <a:gdLst/>
              <a:ahLst/>
              <a:cxnLst/>
              <a:rect l="l" t="t" r="r" b="b"/>
              <a:pathLst>
                <a:path w="2009" h="307" fill="none" extrusionOk="0">
                  <a:moveTo>
                    <a:pt x="2008" y="306"/>
                  </a:moveTo>
                  <a:lnTo>
                    <a:pt x="1" y="1"/>
                  </a:ln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5" name="Google Shape;3405;p137"/>
            <p:cNvSpPr/>
            <p:nvPr/>
          </p:nvSpPr>
          <p:spPr>
            <a:xfrm flipH="1">
              <a:off x="7473000" y="1917166"/>
              <a:ext cx="66234" cy="23690"/>
            </a:xfrm>
            <a:custGeom>
              <a:avLst/>
              <a:gdLst/>
              <a:ahLst/>
              <a:cxnLst/>
              <a:rect l="l" t="t" r="r" b="b"/>
              <a:pathLst>
                <a:path w="931" h="333" fill="none" extrusionOk="0">
                  <a:moveTo>
                    <a:pt x="0" y="0"/>
                  </a:moveTo>
                  <a:lnTo>
                    <a:pt x="931" y="333"/>
                  </a:lnTo>
                </a:path>
              </a:pathLst>
            </a:custGeom>
            <a:noFill/>
            <a:ln w="2000" cap="flat" cmpd="sng">
              <a:solidFill>
                <a:schemeClr val="dk2"/>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6" name="Google Shape;3406;p137"/>
            <p:cNvSpPr/>
            <p:nvPr/>
          </p:nvSpPr>
          <p:spPr>
            <a:xfrm flipH="1">
              <a:off x="7005807" y="1879318"/>
              <a:ext cx="71" cy="61538"/>
            </a:xfrm>
            <a:custGeom>
              <a:avLst/>
              <a:gdLst/>
              <a:ahLst/>
              <a:cxnLst/>
              <a:rect l="l" t="t" r="r" b="b"/>
              <a:pathLst>
                <a:path w="1" h="865" fill="none" extrusionOk="0">
                  <a:moveTo>
                    <a:pt x="1" y="1"/>
                  </a:moveTo>
                  <a:lnTo>
                    <a:pt x="1" y="865"/>
                  </a:lnTo>
                </a:path>
              </a:pathLst>
            </a:custGeom>
            <a:noFill/>
            <a:ln w="200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7" name="Google Shape;3407;p137"/>
            <p:cNvSpPr/>
            <p:nvPr/>
          </p:nvSpPr>
          <p:spPr>
            <a:xfrm flipH="1">
              <a:off x="6980267" y="1879318"/>
              <a:ext cx="71" cy="61538"/>
            </a:xfrm>
            <a:custGeom>
              <a:avLst/>
              <a:gdLst/>
              <a:ahLst/>
              <a:cxnLst/>
              <a:rect l="l" t="t" r="r" b="b"/>
              <a:pathLst>
                <a:path w="1" h="865" fill="none" extrusionOk="0">
                  <a:moveTo>
                    <a:pt x="1" y="1"/>
                  </a:moveTo>
                  <a:lnTo>
                    <a:pt x="1" y="865"/>
                  </a:lnTo>
                </a:path>
              </a:pathLst>
            </a:custGeom>
            <a:noFill/>
            <a:ln w="200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8" name="Google Shape;3408;p137"/>
            <p:cNvSpPr/>
            <p:nvPr/>
          </p:nvSpPr>
          <p:spPr>
            <a:xfrm flipH="1">
              <a:off x="6953802" y="1879318"/>
              <a:ext cx="71" cy="61538"/>
            </a:xfrm>
            <a:custGeom>
              <a:avLst/>
              <a:gdLst/>
              <a:ahLst/>
              <a:cxnLst/>
              <a:rect l="l" t="t" r="r" b="b"/>
              <a:pathLst>
                <a:path w="1" h="865" fill="none" extrusionOk="0">
                  <a:moveTo>
                    <a:pt x="1" y="1"/>
                  </a:moveTo>
                  <a:lnTo>
                    <a:pt x="1" y="865"/>
                  </a:lnTo>
                </a:path>
              </a:pathLst>
            </a:custGeom>
            <a:noFill/>
            <a:ln w="200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sp>
          <p:nvSpPr>
            <p:cNvPr id="3409" name="Google Shape;3409;p137"/>
            <p:cNvSpPr/>
            <p:nvPr/>
          </p:nvSpPr>
          <p:spPr>
            <a:xfrm flipH="1">
              <a:off x="6927337" y="1879318"/>
              <a:ext cx="71" cy="61538"/>
            </a:xfrm>
            <a:custGeom>
              <a:avLst/>
              <a:gdLst/>
              <a:ahLst/>
              <a:cxnLst/>
              <a:rect l="l" t="t" r="r" b="b"/>
              <a:pathLst>
                <a:path w="1" h="865" fill="none" extrusionOk="0">
                  <a:moveTo>
                    <a:pt x="1" y="1"/>
                  </a:moveTo>
                  <a:lnTo>
                    <a:pt x="1" y="865"/>
                  </a:lnTo>
                </a:path>
              </a:pathLst>
            </a:custGeom>
            <a:noFill/>
            <a:ln w="2000" cap="flat" cmpd="sng">
              <a:solidFill>
                <a:schemeClr val="lt1"/>
              </a:solidFill>
              <a:prstDash val="solid"/>
              <a:miter lim="13293"/>
              <a:headEnd type="none" w="sm" len="sm"/>
              <a:tailEnd type="none" w="sm" len="sm"/>
            </a:ln>
          </p:spPr>
          <p:txBody>
            <a:bodyPr spcFirstLastPara="1" wrap="square" lIns="91425" tIns="91425" rIns="91425" bIns="91425" anchor="ctr" anchorCtr="0">
              <a:noAutofit/>
            </a:bodyPr>
            <a:lstStyle/>
            <a:p>
              <a:endParaRPr/>
            </a:p>
          </p:txBody>
        </p:sp>
      </p:grpSp>
      <p:grpSp>
        <p:nvGrpSpPr>
          <p:cNvPr id="3410" name="Google Shape;3410;p137"/>
          <p:cNvGrpSpPr/>
          <p:nvPr/>
        </p:nvGrpSpPr>
        <p:grpSpPr>
          <a:xfrm>
            <a:off x="713216" y="1089408"/>
            <a:ext cx="2125152" cy="3515397"/>
            <a:chOff x="1148038" y="1194838"/>
            <a:chExt cx="1579804" cy="2598800"/>
          </a:xfrm>
        </p:grpSpPr>
        <p:sp>
          <p:nvSpPr>
            <p:cNvPr id="3411" name="Google Shape;3411;p137"/>
            <p:cNvSpPr/>
            <p:nvPr/>
          </p:nvSpPr>
          <p:spPr>
            <a:xfrm>
              <a:off x="1215998" y="1932178"/>
              <a:ext cx="1505382" cy="1372293"/>
            </a:xfrm>
            <a:custGeom>
              <a:avLst/>
              <a:gdLst/>
              <a:ahLst/>
              <a:cxnLst/>
              <a:rect l="l" t="t" r="r" b="b"/>
              <a:pathLst>
                <a:path w="18505" h="16869" extrusionOk="0">
                  <a:moveTo>
                    <a:pt x="9252" y="0"/>
                  </a:moveTo>
                  <a:cubicBezTo>
                    <a:pt x="7094" y="0"/>
                    <a:pt x="4935" y="823"/>
                    <a:pt x="3290" y="2467"/>
                  </a:cubicBezTo>
                  <a:cubicBezTo>
                    <a:pt x="1" y="5770"/>
                    <a:pt x="1" y="11102"/>
                    <a:pt x="3290" y="14392"/>
                  </a:cubicBezTo>
                  <a:cubicBezTo>
                    <a:pt x="4935" y="16043"/>
                    <a:pt x="7094" y="16869"/>
                    <a:pt x="9252" y="16869"/>
                  </a:cubicBezTo>
                  <a:cubicBezTo>
                    <a:pt x="11411" y="16869"/>
                    <a:pt x="13570" y="16043"/>
                    <a:pt x="15215" y="14392"/>
                  </a:cubicBezTo>
                  <a:cubicBezTo>
                    <a:pt x="18504" y="11102"/>
                    <a:pt x="18504" y="5770"/>
                    <a:pt x="15215" y="2467"/>
                  </a:cubicBezTo>
                  <a:cubicBezTo>
                    <a:pt x="13570" y="823"/>
                    <a:pt x="11411" y="0"/>
                    <a:pt x="9252" y="0"/>
                  </a:cubicBezTo>
                  <a:close/>
                </a:path>
              </a:pathLst>
            </a:custGeom>
            <a:no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12" name="Google Shape;3412;p137"/>
            <p:cNvSpPr/>
            <p:nvPr/>
          </p:nvSpPr>
          <p:spPr>
            <a:xfrm>
              <a:off x="1990734" y="3465554"/>
              <a:ext cx="350781" cy="328085"/>
            </a:xfrm>
            <a:custGeom>
              <a:avLst/>
              <a:gdLst/>
              <a:ahLst/>
              <a:cxnLst/>
              <a:rect l="l" t="t" r="r" b="b"/>
              <a:pathLst>
                <a:path w="4312" h="4033" extrusionOk="0">
                  <a:moveTo>
                    <a:pt x="1" y="0"/>
                  </a:moveTo>
                  <a:lnTo>
                    <a:pt x="545" y="2560"/>
                  </a:lnTo>
                  <a:lnTo>
                    <a:pt x="279" y="3754"/>
                  </a:lnTo>
                  <a:cubicBezTo>
                    <a:pt x="240" y="3900"/>
                    <a:pt x="359" y="4032"/>
                    <a:pt x="505" y="4032"/>
                  </a:cubicBezTo>
                  <a:lnTo>
                    <a:pt x="4060" y="4006"/>
                  </a:lnTo>
                  <a:cubicBezTo>
                    <a:pt x="4206" y="4006"/>
                    <a:pt x="4312" y="3833"/>
                    <a:pt x="4219" y="3714"/>
                  </a:cubicBezTo>
                  <a:cubicBezTo>
                    <a:pt x="4007" y="3422"/>
                    <a:pt x="3503" y="3369"/>
                    <a:pt x="3503" y="3369"/>
                  </a:cubicBezTo>
                  <a:lnTo>
                    <a:pt x="1845" y="2361"/>
                  </a:lnTo>
                  <a:lnTo>
                    <a:pt x="1672"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13" name="Google Shape;3413;p137"/>
            <p:cNvSpPr/>
            <p:nvPr/>
          </p:nvSpPr>
          <p:spPr>
            <a:xfrm>
              <a:off x="2010177" y="3672670"/>
              <a:ext cx="330281" cy="120967"/>
            </a:xfrm>
            <a:custGeom>
              <a:avLst/>
              <a:gdLst/>
              <a:ahLst/>
              <a:cxnLst/>
              <a:rect l="l" t="t" r="r" b="b"/>
              <a:pathLst>
                <a:path w="4060" h="1487" extrusionOk="0">
                  <a:moveTo>
                    <a:pt x="1897" y="1"/>
                  </a:moveTo>
                  <a:cubicBezTo>
                    <a:pt x="1659" y="213"/>
                    <a:pt x="1566" y="571"/>
                    <a:pt x="1566" y="571"/>
                  </a:cubicBezTo>
                  <a:lnTo>
                    <a:pt x="226" y="359"/>
                  </a:lnTo>
                  <a:lnTo>
                    <a:pt x="27" y="1208"/>
                  </a:lnTo>
                  <a:cubicBezTo>
                    <a:pt x="1" y="1354"/>
                    <a:pt x="107" y="1486"/>
                    <a:pt x="266" y="1486"/>
                  </a:cubicBezTo>
                  <a:lnTo>
                    <a:pt x="3821" y="1460"/>
                  </a:lnTo>
                  <a:cubicBezTo>
                    <a:pt x="3967" y="1460"/>
                    <a:pt x="4059" y="1287"/>
                    <a:pt x="3980" y="1168"/>
                  </a:cubicBezTo>
                  <a:cubicBezTo>
                    <a:pt x="3768" y="876"/>
                    <a:pt x="3264" y="823"/>
                    <a:pt x="3264" y="823"/>
                  </a:cubicBezTo>
                  <a:lnTo>
                    <a:pt x="189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4" name="Google Shape;3414;p137"/>
            <p:cNvSpPr/>
            <p:nvPr/>
          </p:nvSpPr>
          <p:spPr>
            <a:xfrm>
              <a:off x="1245169" y="3364111"/>
              <a:ext cx="304330" cy="429528"/>
            </a:xfrm>
            <a:custGeom>
              <a:avLst/>
              <a:gdLst/>
              <a:ahLst/>
              <a:cxnLst/>
              <a:rect l="l" t="t" r="r" b="b"/>
              <a:pathLst>
                <a:path w="3741" h="5280" extrusionOk="0">
                  <a:moveTo>
                    <a:pt x="1831" y="0"/>
                  </a:moveTo>
                  <a:lnTo>
                    <a:pt x="916" y="2308"/>
                  </a:lnTo>
                  <a:lnTo>
                    <a:pt x="279" y="2719"/>
                  </a:lnTo>
                  <a:cubicBezTo>
                    <a:pt x="40" y="2865"/>
                    <a:pt x="0" y="3184"/>
                    <a:pt x="173" y="3396"/>
                  </a:cubicBezTo>
                  <a:lnTo>
                    <a:pt x="1539" y="5067"/>
                  </a:lnTo>
                  <a:cubicBezTo>
                    <a:pt x="1658" y="5200"/>
                    <a:pt x="1831" y="5279"/>
                    <a:pt x="2003" y="5279"/>
                  </a:cubicBezTo>
                  <a:lnTo>
                    <a:pt x="3489" y="5279"/>
                  </a:lnTo>
                  <a:cubicBezTo>
                    <a:pt x="3661" y="5279"/>
                    <a:pt x="3741" y="5054"/>
                    <a:pt x="3595" y="4961"/>
                  </a:cubicBezTo>
                  <a:cubicBezTo>
                    <a:pt x="3237" y="4722"/>
                    <a:pt x="2613" y="4590"/>
                    <a:pt x="2613" y="4590"/>
                  </a:cubicBezTo>
                  <a:lnTo>
                    <a:pt x="1977" y="2918"/>
                  </a:lnTo>
                  <a:lnTo>
                    <a:pt x="3250" y="610"/>
                  </a:lnTo>
                  <a:lnTo>
                    <a:pt x="1831"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15" name="Google Shape;3415;p137"/>
            <p:cNvSpPr/>
            <p:nvPr/>
          </p:nvSpPr>
          <p:spPr>
            <a:xfrm>
              <a:off x="1245169" y="3565858"/>
              <a:ext cx="304330" cy="227780"/>
            </a:xfrm>
            <a:custGeom>
              <a:avLst/>
              <a:gdLst/>
              <a:ahLst/>
              <a:cxnLst/>
              <a:rect l="l" t="t" r="r" b="b"/>
              <a:pathLst>
                <a:path w="3741" h="2800" extrusionOk="0">
                  <a:moveTo>
                    <a:pt x="650" y="1"/>
                  </a:moveTo>
                  <a:lnTo>
                    <a:pt x="279" y="239"/>
                  </a:lnTo>
                  <a:cubicBezTo>
                    <a:pt x="53" y="385"/>
                    <a:pt x="0" y="704"/>
                    <a:pt x="173" y="916"/>
                  </a:cubicBezTo>
                  <a:lnTo>
                    <a:pt x="1552" y="2587"/>
                  </a:lnTo>
                  <a:cubicBezTo>
                    <a:pt x="1658" y="2720"/>
                    <a:pt x="1831" y="2799"/>
                    <a:pt x="2016" y="2799"/>
                  </a:cubicBezTo>
                  <a:lnTo>
                    <a:pt x="3489" y="2799"/>
                  </a:lnTo>
                  <a:cubicBezTo>
                    <a:pt x="3661" y="2799"/>
                    <a:pt x="3741" y="2574"/>
                    <a:pt x="3595" y="2468"/>
                  </a:cubicBezTo>
                  <a:cubicBezTo>
                    <a:pt x="3237" y="2229"/>
                    <a:pt x="2613" y="2096"/>
                    <a:pt x="2613" y="2096"/>
                  </a:cubicBezTo>
                  <a:lnTo>
                    <a:pt x="2162" y="929"/>
                  </a:lnTo>
                  <a:cubicBezTo>
                    <a:pt x="1817" y="995"/>
                    <a:pt x="1512" y="1141"/>
                    <a:pt x="1512" y="1141"/>
                  </a:cubicBezTo>
                  <a:lnTo>
                    <a:pt x="65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16" name="Google Shape;3416;p137"/>
            <p:cNvSpPr/>
            <p:nvPr/>
          </p:nvSpPr>
          <p:spPr>
            <a:xfrm>
              <a:off x="1319603" y="2163144"/>
              <a:ext cx="833105" cy="1420046"/>
            </a:xfrm>
            <a:custGeom>
              <a:avLst/>
              <a:gdLst/>
              <a:ahLst/>
              <a:cxnLst/>
              <a:rect l="l" t="t" r="r" b="b"/>
              <a:pathLst>
                <a:path w="10241" h="17456" extrusionOk="0">
                  <a:moveTo>
                    <a:pt x="2932" y="0"/>
                  </a:moveTo>
                  <a:cubicBezTo>
                    <a:pt x="2362" y="2056"/>
                    <a:pt x="2932" y="3117"/>
                    <a:pt x="2932" y="3117"/>
                  </a:cubicBezTo>
                  <a:lnTo>
                    <a:pt x="3091" y="9298"/>
                  </a:lnTo>
                  <a:lnTo>
                    <a:pt x="1" y="15851"/>
                  </a:lnTo>
                  <a:lnTo>
                    <a:pt x="1897" y="16806"/>
                  </a:lnTo>
                  <a:lnTo>
                    <a:pt x="5293" y="10824"/>
                  </a:lnTo>
                  <a:cubicBezTo>
                    <a:pt x="5664" y="10174"/>
                    <a:pt x="5890" y="9471"/>
                    <a:pt x="5956" y="8728"/>
                  </a:cubicBezTo>
                  <a:lnTo>
                    <a:pt x="6447" y="3635"/>
                  </a:lnTo>
                  <a:lnTo>
                    <a:pt x="7097" y="8967"/>
                  </a:lnTo>
                  <a:lnTo>
                    <a:pt x="8039" y="17456"/>
                  </a:lnTo>
                  <a:lnTo>
                    <a:pt x="10240" y="17456"/>
                  </a:lnTo>
                  <a:lnTo>
                    <a:pt x="9073" y="0"/>
                  </a:lnTo>
                  <a:close/>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17" name="Google Shape;3417;p137"/>
            <p:cNvSpPr/>
            <p:nvPr/>
          </p:nvSpPr>
          <p:spPr>
            <a:xfrm>
              <a:off x="1538677" y="2163144"/>
              <a:ext cx="522267" cy="109009"/>
            </a:xfrm>
            <a:custGeom>
              <a:avLst/>
              <a:gdLst/>
              <a:ahLst/>
              <a:cxnLst/>
              <a:rect l="l" t="t" r="r" b="b"/>
              <a:pathLst>
                <a:path w="6420" h="1340" extrusionOk="0">
                  <a:moveTo>
                    <a:pt x="239" y="0"/>
                  </a:moveTo>
                  <a:cubicBezTo>
                    <a:pt x="106" y="504"/>
                    <a:pt x="27" y="955"/>
                    <a:pt x="0" y="1340"/>
                  </a:cubicBezTo>
                  <a:lnTo>
                    <a:pt x="6420" y="544"/>
                  </a:lnTo>
                  <a:lnTo>
                    <a:pt x="6380"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18" name="Google Shape;3418;p137"/>
            <p:cNvSpPr/>
            <p:nvPr/>
          </p:nvSpPr>
          <p:spPr>
            <a:xfrm>
              <a:off x="1843980" y="2172825"/>
              <a:ext cx="15212" cy="286027"/>
            </a:xfrm>
            <a:custGeom>
              <a:avLst/>
              <a:gdLst/>
              <a:ahLst/>
              <a:cxnLst/>
              <a:rect l="l" t="t" r="r" b="b"/>
              <a:pathLst>
                <a:path w="187" h="3516" fill="none" extrusionOk="0">
                  <a:moveTo>
                    <a:pt x="187" y="1"/>
                  </a:moveTo>
                  <a:lnTo>
                    <a:pt x="1" y="3516"/>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19" name="Google Shape;3419;p137"/>
            <p:cNvSpPr/>
            <p:nvPr/>
          </p:nvSpPr>
          <p:spPr>
            <a:xfrm>
              <a:off x="1850488" y="2182506"/>
              <a:ext cx="45393" cy="165222"/>
            </a:xfrm>
            <a:custGeom>
              <a:avLst/>
              <a:gdLst/>
              <a:ahLst/>
              <a:cxnLst/>
              <a:rect l="l" t="t" r="r" b="b"/>
              <a:pathLst>
                <a:path w="558" h="2031" fill="none" extrusionOk="0">
                  <a:moveTo>
                    <a:pt x="558" y="1"/>
                  </a:moveTo>
                  <a:lnTo>
                    <a:pt x="491" y="1301"/>
                  </a:lnTo>
                  <a:cubicBezTo>
                    <a:pt x="478" y="1526"/>
                    <a:pt x="372" y="1739"/>
                    <a:pt x="186" y="1884"/>
                  </a:cubicBezTo>
                  <a:lnTo>
                    <a:pt x="0" y="2030"/>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0" name="Google Shape;3420;p137"/>
            <p:cNvSpPr/>
            <p:nvPr/>
          </p:nvSpPr>
          <p:spPr>
            <a:xfrm>
              <a:off x="1742619" y="2380023"/>
              <a:ext cx="186698" cy="81"/>
            </a:xfrm>
            <a:custGeom>
              <a:avLst/>
              <a:gdLst/>
              <a:ahLst/>
              <a:cxnLst/>
              <a:rect l="l" t="t" r="r" b="b"/>
              <a:pathLst>
                <a:path w="2295" h="1" fill="none" extrusionOk="0">
                  <a:moveTo>
                    <a:pt x="2295" y="0"/>
                  </a:moveTo>
                  <a:lnTo>
                    <a:pt x="0" y="0"/>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1" name="Google Shape;3421;p137"/>
            <p:cNvSpPr/>
            <p:nvPr/>
          </p:nvSpPr>
          <p:spPr>
            <a:xfrm>
              <a:off x="1754415" y="2413458"/>
              <a:ext cx="192149" cy="23836"/>
            </a:xfrm>
            <a:custGeom>
              <a:avLst/>
              <a:gdLst/>
              <a:ahLst/>
              <a:cxnLst/>
              <a:rect l="l" t="t" r="r" b="b"/>
              <a:pathLst>
                <a:path w="2362" h="293" fill="none" extrusionOk="0">
                  <a:moveTo>
                    <a:pt x="1" y="292"/>
                  </a:moveTo>
                  <a:lnTo>
                    <a:pt x="2362" y="0"/>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2" name="Google Shape;3422;p137"/>
            <p:cNvSpPr/>
            <p:nvPr/>
          </p:nvSpPr>
          <p:spPr>
            <a:xfrm>
              <a:off x="2004808" y="1858815"/>
              <a:ext cx="708965" cy="369410"/>
            </a:xfrm>
            <a:custGeom>
              <a:avLst/>
              <a:gdLst/>
              <a:ahLst/>
              <a:cxnLst/>
              <a:rect l="l" t="t" r="r" b="b"/>
              <a:pathLst>
                <a:path w="8715" h="4541" extrusionOk="0">
                  <a:moveTo>
                    <a:pt x="0" y="1"/>
                  </a:moveTo>
                  <a:cubicBezTo>
                    <a:pt x="0" y="1"/>
                    <a:pt x="133" y="438"/>
                    <a:pt x="425" y="1645"/>
                  </a:cubicBezTo>
                  <a:cubicBezTo>
                    <a:pt x="717" y="2853"/>
                    <a:pt x="1101" y="3569"/>
                    <a:pt x="2375" y="3754"/>
                  </a:cubicBezTo>
                  <a:cubicBezTo>
                    <a:pt x="3263" y="3900"/>
                    <a:pt x="7057" y="4006"/>
                    <a:pt x="7057" y="4006"/>
                  </a:cubicBezTo>
                  <a:cubicBezTo>
                    <a:pt x="7057" y="4006"/>
                    <a:pt x="7097" y="4232"/>
                    <a:pt x="7495" y="4232"/>
                  </a:cubicBezTo>
                  <a:lnTo>
                    <a:pt x="8304" y="4232"/>
                  </a:lnTo>
                  <a:cubicBezTo>
                    <a:pt x="8304" y="4232"/>
                    <a:pt x="8505" y="4540"/>
                    <a:pt x="8606" y="4540"/>
                  </a:cubicBezTo>
                  <a:cubicBezTo>
                    <a:pt x="8611" y="4540"/>
                    <a:pt x="8617" y="4539"/>
                    <a:pt x="8622" y="4537"/>
                  </a:cubicBezTo>
                  <a:cubicBezTo>
                    <a:pt x="8715" y="4497"/>
                    <a:pt x="8542" y="4259"/>
                    <a:pt x="8423" y="4073"/>
                  </a:cubicBezTo>
                  <a:cubicBezTo>
                    <a:pt x="8290" y="3900"/>
                    <a:pt x="7481" y="3622"/>
                    <a:pt x="7481" y="3622"/>
                  </a:cubicBezTo>
                  <a:lnTo>
                    <a:pt x="3104" y="1460"/>
                  </a:lnTo>
                  <a:lnTo>
                    <a:pt x="2507"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23" name="Google Shape;3423;p137"/>
            <p:cNvSpPr/>
            <p:nvPr/>
          </p:nvSpPr>
          <p:spPr>
            <a:xfrm>
              <a:off x="2004808" y="1858815"/>
              <a:ext cx="218018" cy="118771"/>
            </a:xfrm>
            <a:custGeom>
              <a:avLst/>
              <a:gdLst/>
              <a:ahLst/>
              <a:cxnLst/>
              <a:rect l="l" t="t" r="r" b="b"/>
              <a:pathLst>
                <a:path w="2680" h="1460" extrusionOk="0">
                  <a:moveTo>
                    <a:pt x="0" y="1"/>
                  </a:moveTo>
                  <a:cubicBezTo>
                    <a:pt x="0" y="1"/>
                    <a:pt x="120" y="385"/>
                    <a:pt x="372" y="1460"/>
                  </a:cubicBezTo>
                  <a:lnTo>
                    <a:pt x="2680" y="425"/>
                  </a:lnTo>
                  <a:lnTo>
                    <a:pt x="2507"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24" name="Google Shape;3424;p137"/>
            <p:cNvSpPr/>
            <p:nvPr/>
          </p:nvSpPr>
          <p:spPr>
            <a:xfrm>
              <a:off x="1235407" y="1431566"/>
              <a:ext cx="989623" cy="758589"/>
            </a:xfrm>
            <a:custGeom>
              <a:avLst/>
              <a:gdLst/>
              <a:ahLst/>
              <a:cxnLst/>
              <a:rect l="l" t="t" r="r" b="b"/>
              <a:pathLst>
                <a:path w="12165" h="9325" extrusionOk="0">
                  <a:moveTo>
                    <a:pt x="6235" y="0"/>
                  </a:moveTo>
                  <a:lnTo>
                    <a:pt x="6129" y="544"/>
                  </a:lnTo>
                  <a:lnTo>
                    <a:pt x="4166" y="650"/>
                  </a:lnTo>
                  <a:cubicBezTo>
                    <a:pt x="3198" y="703"/>
                    <a:pt x="2335" y="1247"/>
                    <a:pt x="1871" y="2083"/>
                  </a:cubicBezTo>
                  <a:lnTo>
                    <a:pt x="1" y="5505"/>
                  </a:lnTo>
                  <a:lnTo>
                    <a:pt x="3649" y="5505"/>
                  </a:lnTo>
                  <a:lnTo>
                    <a:pt x="3755" y="9325"/>
                  </a:lnTo>
                  <a:lnTo>
                    <a:pt x="9790" y="9325"/>
                  </a:lnTo>
                  <a:cubicBezTo>
                    <a:pt x="10665" y="9325"/>
                    <a:pt x="10546" y="8821"/>
                    <a:pt x="10201" y="8529"/>
                  </a:cubicBezTo>
                  <a:lnTo>
                    <a:pt x="9923" y="5465"/>
                  </a:lnTo>
                  <a:lnTo>
                    <a:pt x="12164" y="5465"/>
                  </a:lnTo>
                  <a:lnTo>
                    <a:pt x="10811" y="1698"/>
                  </a:lnTo>
                  <a:cubicBezTo>
                    <a:pt x="10665" y="1287"/>
                    <a:pt x="10294" y="982"/>
                    <a:pt x="9869" y="902"/>
                  </a:cubicBezTo>
                  <a:lnTo>
                    <a:pt x="8450" y="663"/>
                  </a:lnTo>
                  <a:lnTo>
                    <a:pt x="8450" y="173"/>
                  </a:lnTo>
                  <a:lnTo>
                    <a:pt x="7654" y="93"/>
                  </a:lnTo>
                  <a:lnTo>
                    <a:pt x="6235"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3425" name="Google Shape;3425;p137"/>
            <p:cNvSpPr/>
            <p:nvPr/>
          </p:nvSpPr>
          <p:spPr>
            <a:xfrm>
              <a:off x="1740423" y="1467116"/>
              <a:ext cx="63778" cy="69148"/>
            </a:xfrm>
            <a:custGeom>
              <a:avLst/>
              <a:gdLst/>
              <a:ahLst/>
              <a:cxnLst/>
              <a:rect l="l" t="t" r="r" b="b"/>
              <a:pathLst>
                <a:path w="784" h="850" fill="none" extrusionOk="0">
                  <a:moveTo>
                    <a:pt x="783" y="1"/>
                  </a:moveTo>
                  <a:lnTo>
                    <a:pt x="637" y="850"/>
                  </a:lnTo>
                  <a:lnTo>
                    <a:pt x="1" y="226"/>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6" name="Google Shape;3426;p137"/>
            <p:cNvSpPr/>
            <p:nvPr/>
          </p:nvSpPr>
          <p:spPr>
            <a:xfrm>
              <a:off x="1846177" y="1457435"/>
              <a:ext cx="65894" cy="125279"/>
            </a:xfrm>
            <a:custGeom>
              <a:avLst/>
              <a:gdLst/>
              <a:ahLst/>
              <a:cxnLst/>
              <a:rect l="l" t="t" r="r" b="b"/>
              <a:pathLst>
                <a:path w="810" h="1540" fill="none" extrusionOk="0">
                  <a:moveTo>
                    <a:pt x="810" y="0"/>
                  </a:moveTo>
                  <a:lnTo>
                    <a:pt x="0" y="1539"/>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7" name="Google Shape;3427;p137"/>
            <p:cNvSpPr/>
            <p:nvPr/>
          </p:nvSpPr>
          <p:spPr>
            <a:xfrm>
              <a:off x="1922808" y="1484443"/>
              <a:ext cx="81" cy="30262"/>
            </a:xfrm>
            <a:custGeom>
              <a:avLst/>
              <a:gdLst/>
              <a:ahLst/>
              <a:cxnLst/>
              <a:rect l="l" t="t" r="r" b="b"/>
              <a:pathLst>
                <a:path w="1" h="372" fill="none" extrusionOk="0">
                  <a:moveTo>
                    <a:pt x="0" y="0"/>
                  </a:moveTo>
                  <a:lnTo>
                    <a:pt x="0" y="371"/>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28" name="Google Shape;3428;p137"/>
            <p:cNvSpPr/>
            <p:nvPr/>
          </p:nvSpPr>
          <p:spPr>
            <a:xfrm>
              <a:off x="1532169" y="1700915"/>
              <a:ext cx="115110" cy="489239"/>
            </a:xfrm>
            <a:custGeom>
              <a:avLst/>
              <a:gdLst/>
              <a:ahLst/>
              <a:cxnLst/>
              <a:rect l="l" t="t" r="r" b="b"/>
              <a:pathLst>
                <a:path w="1415" h="6014" extrusionOk="0">
                  <a:moveTo>
                    <a:pt x="1308" y="0"/>
                  </a:moveTo>
                  <a:cubicBezTo>
                    <a:pt x="1275" y="0"/>
                    <a:pt x="1241" y="18"/>
                    <a:pt x="1221" y="58"/>
                  </a:cubicBezTo>
                  <a:lnTo>
                    <a:pt x="1" y="2194"/>
                  </a:lnTo>
                  <a:lnTo>
                    <a:pt x="107" y="6014"/>
                  </a:lnTo>
                  <a:lnTo>
                    <a:pt x="1367" y="6014"/>
                  </a:lnTo>
                  <a:cubicBezTo>
                    <a:pt x="478" y="4873"/>
                    <a:pt x="544" y="2658"/>
                    <a:pt x="942" y="1796"/>
                  </a:cubicBezTo>
                  <a:cubicBezTo>
                    <a:pt x="1261" y="1106"/>
                    <a:pt x="1367" y="496"/>
                    <a:pt x="1407" y="111"/>
                  </a:cubicBezTo>
                  <a:cubicBezTo>
                    <a:pt x="1415" y="46"/>
                    <a:pt x="1362" y="0"/>
                    <a:pt x="13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29" name="Google Shape;3429;p137"/>
            <p:cNvSpPr/>
            <p:nvPr/>
          </p:nvSpPr>
          <p:spPr>
            <a:xfrm>
              <a:off x="1546161" y="1499493"/>
              <a:ext cx="119910" cy="182468"/>
            </a:xfrm>
            <a:custGeom>
              <a:avLst/>
              <a:gdLst/>
              <a:ahLst/>
              <a:cxnLst/>
              <a:rect l="l" t="t" r="r" b="b"/>
              <a:pathLst>
                <a:path w="1474" h="2243" fill="none" extrusionOk="0">
                  <a:moveTo>
                    <a:pt x="1" y="1"/>
                  </a:moveTo>
                  <a:cubicBezTo>
                    <a:pt x="876" y="54"/>
                    <a:pt x="1473" y="1367"/>
                    <a:pt x="1142" y="2242"/>
                  </a:cubicBez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0" name="Google Shape;3430;p137"/>
            <p:cNvSpPr/>
            <p:nvPr/>
          </p:nvSpPr>
          <p:spPr>
            <a:xfrm>
              <a:off x="1235407" y="1832946"/>
              <a:ext cx="322715" cy="46451"/>
            </a:xfrm>
            <a:custGeom>
              <a:avLst/>
              <a:gdLst/>
              <a:ahLst/>
              <a:cxnLst/>
              <a:rect l="l" t="t" r="r" b="b"/>
              <a:pathLst>
                <a:path w="3967" h="571" extrusionOk="0">
                  <a:moveTo>
                    <a:pt x="306" y="0"/>
                  </a:moveTo>
                  <a:lnTo>
                    <a:pt x="1" y="571"/>
                  </a:lnTo>
                  <a:lnTo>
                    <a:pt x="3649" y="571"/>
                  </a:lnTo>
                  <a:lnTo>
                    <a:pt x="396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31" name="Google Shape;3431;p137"/>
            <p:cNvSpPr/>
            <p:nvPr/>
          </p:nvSpPr>
          <p:spPr>
            <a:xfrm>
              <a:off x="1846177" y="1590117"/>
              <a:ext cx="25951" cy="582791"/>
            </a:xfrm>
            <a:custGeom>
              <a:avLst/>
              <a:gdLst/>
              <a:ahLst/>
              <a:cxnLst/>
              <a:rect l="l" t="t" r="r" b="b"/>
              <a:pathLst>
                <a:path w="319" h="7164" fill="none" extrusionOk="0">
                  <a:moveTo>
                    <a:pt x="0" y="1"/>
                  </a:moveTo>
                  <a:lnTo>
                    <a:pt x="319" y="7164"/>
                  </a:ln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2" name="Google Shape;3432;p137"/>
            <p:cNvSpPr/>
            <p:nvPr/>
          </p:nvSpPr>
          <p:spPr>
            <a:xfrm>
              <a:off x="2023518" y="1690096"/>
              <a:ext cx="117307" cy="186047"/>
            </a:xfrm>
            <a:custGeom>
              <a:avLst/>
              <a:gdLst/>
              <a:ahLst/>
              <a:cxnLst/>
              <a:rect l="l" t="t" r="r" b="b"/>
              <a:pathLst>
                <a:path w="1442" h="2287" extrusionOk="0">
                  <a:moveTo>
                    <a:pt x="116" y="1"/>
                  </a:moveTo>
                  <a:cubicBezTo>
                    <a:pt x="58" y="1"/>
                    <a:pt x="1" y="46"/>
                    <a:pt x="9" y="112"/>
                  </a:cubicBezTo>
                  <a:lnTo>
                    <a:pt x="235" y="2287"/>
                  </a:lnTo>
                  <a:lnTo>
                    <a:pt x="1442" y="2287"/>
                  </a:lnTo>
                  <a:lnTo>
                    <a:pt x="208" y="59"/>
                  </a:lnTo>
                  <a:cubicBezTo>
                    <a:pt x="188" y="18"/>
                    <a:pt x="152" y="1"/>
                    <a:pt x="11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3433" name="Google Shape;3433;p137"/>
            <p:cNvSpPr/>
            <p:nvPr/>
          </p:nvSpPr>
          <p:spPr>
            <a:xfrm>
              <a:off x="2039300" y="1840511"/>
              <a:ext cx="185722" cy="35631"/>
            </a:xfrm>
            <a:custGeom>
              <a:avLst/>
              <a:gdLst/>
              <a:ahLst/>
              <a:cxnLst/>
              <a:rect l="l" t="t" r="r" b="b"/>
              <a:pathLst>
                <a:path w="2283" h="438" extrusionOk="0">
                  <a:moveTo>
                    <a:pt x="1" y="0"/>
                  </a:moveTo>
                  <a:lnTo>
                    <a:pt x="41" y="438"/>
                  </a:lnTo>
                  <a:lnTo>
                    <a:pt x="2282" y="438"/>
                  </a:lnTo>
                  <a:lnTo>
                    <a:pt x="2123"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434" name="Google Shape;3434;p137"/>
            <p:cNvSpPr/>
            <p:nvPr/>
          </p:nvSpPr>
          <p:spPr>
            <a:xfrm>
              <a:off x="1907677" y="1717510"/>
              <a:ext cx="97213" cy="15131"/>
            </a:xfrm>
            <a:custGeom>
              <a:avLst/>
              <a:gdLst/>
              <a:ahLst/>
              <a:cxnLst/>
              <a:rect l="l" t="t" r="r" b="b"/>
              <a:pathLst>
                <a:path w="1195" h="186" fill="none" extrusionOk="0">
                  <a:moveTo>
                    <a:pt x="0" y="0"/>
                  </a:moveTo>
                  <a:lnTo>
                    <a:pt x="1194" y="0"/>
                  </a:lnTo>
                  <a:lnTo>
                    <a:pt x="1194" y="186"/>
                  </a:lnTo>
                  <a:lnTo>
                    <a:pt x="0" y="186"/>
                  </a:ln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5" name="Google Shape;3435;p137"/>
            <p:cNvSpPr/>
            <p:nvPr/>
          </p:nvSpPr>
          <p:spPr>
            <a:xfrm>
              <a:off x="1802980" y="1681879"/>
              <a:ext cx="23836" cy="23836"/>
            </a:xfrm>
            <a:custGeom>
              <a:avLst/>
              <a:gdLst/>
              <a:ahLst/>
              <a:cxnLst/>
              <a:rect l="l" t="t" r="r" b="b"/>
              <a:pathLst>
                <a:path w="293" h="293" fill="none" extrusionOk="0">
                  <a:moveTo>
                    <a:pt x="293" y="146"/>
                  </a:moveTo>
                  <a:cubicBezTo>
                    <a:pt x="293" y="226"/>
                    <a:pt x="240" y="292"/>
                    <a:pt x="147" y="292"/>
                  </a:cubicBezTo>
                  <a:cubicBezTo>
                    <a:pt x="67" y="292"/>
                    <a:pt x="1" y="226"/>
                    <a:pt x="1" y="146"/>
                  </a:cubicBezTo>
                  <a:cubicBezTo>
                    <a:pt x="1" y="67"/>
                    <a:pt x="67" y="0"/>
                    <a:pt x="147" y="0"/>
                  </a:cubicBezTo>
                  <a:cubicBezTo>
                    <a:pt x="226" y="0"/>
                    <a:pt x="293" y="67"/>
                    <a:pt x="293" y="146"/>
                  </a:cubicBez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6" name="Google Shape;3436;p137"/>
            <p:cNvSpPr/>
            <p:nvPr/>
          </p:nvSpPr>
          <p:spPr>
            <a:xfrm>
              <a:off x="1810546" y="1807077"/>
              <a:ext cx="23836" cy="23754"/>
            </a:xfrm>
            <a:custGeom>
              <a:avLst/>
              <a:gdLst/>
              <a:ahLst/>
              <a:cxnLst/>
              <a:rect l="l" t="t" r="r" b="b"/>
              <a:pathLst>
                <a:path w="293" h="292" fill="none" extrusionOk="0">
                  <a:moveTo>
                    <a:pt x="293" y="146"/>
                  </a:moveTo>
                  <a:cubicBezTo>
                    <a:pt x="293" y="226"/>
                    <a:pt x="226" y="292"/>
                    <a:pt x="147" y="292"/>
                  </a:cubicBezTo>
                  <a:cubicBezTo>
                    <a:pt x="67" y="292"/>
                    <a:pt x="1" y="226"/>
                    <a:pt x="1" y="146"/>
                  </a:cubicBezTo>
                  <a:cubicBezTo>
                    <a:pt x="1" y="66"/>
                    <a:pt x="67" y="0"/>
                    <a:pt x="147" y="0"/>
                  </a:cubicBezTo>
                  <a:cubicBezTo>
                    <a:pt x="226" y="0"/>
                    <a:pt x="293" y="66"/>
                    <a:pt x="293" y="146"/>
                  </a:cubicBez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7" name="Google Shape;3437;p137"/>
            <p:cNvSpPr/>
            <p:nvPr/>
          </p:nvSpPr>
          <p:spPr>
            <a:xfrm>
              <a:off x="1817054" y="1932192"/>
              <a:ext cx="23836" cy="23836"/>
            </a:xfrm>
            <a:custGeom>
              <a:avLst/>
              <a:gdLst/>
              <a:ahLst/>
              <a:cxnLst/>
              <a:rect l="l" t="t" r="r" b="b"/>
              <a:pathLst>
                <a:path w="293" h="293" fill="none" extrusionOk="0">
                  <a:moveTo>
                    <a:pt x="292" y="147"/>
                  </a:moveTo>
                  <a:cubicBezTo>
                    <a:pt x="292" y="226"/>
                    <a:pt x="239" y="292"/>
                    <a:pt x="146" y="292"/>
                  </a:cubicBezTo>
                  <a:cubicBezTo>
                    <a:pt x="67" y="292"/>
                    <a:pt x="0" y="226"/>
                    <a:pt x="0" y="147"/>
                  </a:cubicBezTo>
                  <a:cubicBezTo>
                    <a:pt x="0" y="67"/>
                    <a:pt x="67" y="1"/>
                    <a:pt x="146" y="1"/>
                  </a:cubicBezTo>
                  <a:cubicBezTo>
                    <a:pt x="239" y="1"/>
                    <a:pt x="292" y="67"/>
                    <a:pt x="292" y="147"/>
                  </a:cubicBez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8" name="Google Shape;3438;p137"/>
            <p:cNvSpPr/>
            <p:nvPr/>
          </p:nvSpPr>
          <p:spPr>
            <a:xfrm>
              <a:off x="1824619" y="2057390"/>
              <a:ext cx="23754" cy="23836"/>
            </a:xfrm>
            <a:custGeom>
              <a:avLst/>
              <a:gdLst/>
              <a:ahLst/>
              <a:cxnLst/>
              <a:rect l="l" t="t" r="r" b="b"/>
              <a:pathLst>
                <a:path w="292" h="293" fill="none" extrusionOk="0">
                  <a:moveTo>
                    <a:pt x="292" y="146"/>
                  </a:moveTo>
                  <a:cubicBezTo>
                    <a:pt x="292" y="226"/>
                    <a:pt x="226" y="292"/>
                    <a:pt x="146" y="292"/>
                  </a:cubicBezTo>
                  <a:cubicBezTo>
                    <a:pt x="66" y="292"/>
                    <a:pt x="0" y="226"/>
                    <a:pt x="0" y="146"/>
                  </a:cubicBezTo>
                  <a:cubicBezTo>
                    <a:pt x="0" y="67"/>
                    <a:pt x="66" y="0"/>
                    <a:pt x="146" y="0"/>
                  </a:cubicBezTo>
                  <a:cubicBezTo>
                    <a:pt x="226" y="0"/>
                    <a:pt x="292" y="67"/>
                    <a:pt x="292" y="146"/>
                  </a:cubicBezTo>
                  <a:close/>
                </a:path>
              </a:pathLst>
            </a:custGeom>
            <a:noFill/>
            <a:ln w="1000" cap="flat" cmpd="sng">
              <a:solidFill>
                <a:schemeClr val="lt1"/>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39" name="Google Shape;3439;p137"/>
            <p:cNvSpPr/>
            <p:nvPr/>
          </p:nvSpPr>
          <p:spPr>
            <a:xfrm>
              <a:off x="1148038" y="1879315"/>
              <a:ext cx="508275" cy="438151"/>
            </a:xfrm>
            <a:custGeom>
              <a:avLst/>
              <a:gdLst/>
              <a:ahLst/>
              <a:cxnLst/>
              <a:rect l="l" t="t" r="r" b="b"/>
              <a:pathLst>
                <a:path w="6248" h="5386" extrusionOk="0">
                  <a:moveTo>
                    <a:pt x="1075" y="1"/>
                  </a:moveTo>
                  <a:lnTo>
                    <a:pt x="438" y="1088"/>
                  </a:lnTo>
                  <a:cubicBezTo>
                    <a:pt x="1" y="1844"/>
                    <a:pt x="292" y="2813"/>
                    <a:pt x="1075" y="3197"/>
                  </a:cubicBezTo>
                  <a:lnTo>
                    <a:pt x="5558" y="5386"/>
                  </a:lnTo>
                  <a:cubicBezTo>
                    <a:pt x="6075" y="5107"/>
                    <a:pt x="6248" y="4431"/>
                    <a:pt x="6248" y="4431"/>
                  </a:cubicBezTo>
                  <a:lnTo>
                    <a:pt x="3529" y="1951"/>
                  </a:lnTo>
                  <a:lnTo>
                    <a:pt x="4723"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0" name="Google Shape;3440;p137"/>
            <p:cNvSpPr/>
            <p:nvPr/>
          </p:nvSpPr>
          <p:spPr>
            <a:xfrm>
              <a:off x="1372480" y="1977504"/>
              <a:ext cx="62640" cy="60524"/>
            </a:xfrm>
            <a:custGeom>
              <a:avLst/>
              <a:gdLst/>
              <a:ahLst/>
              <a:cxnLst/>
              <a:rect l="l" t="t" r="r" b="b"/>
              <a:pathLst>
                <a:path w="770" h="744" fill="none" extrusionOk="0">
                  <a:moveTo>
                    <a:pt x="770" y="744"/>
                  </a:moveTo>
                  <a:lnTo>
                    <a:pt x="0" y="1"/>
                  </a:ln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41" name="Google Shape;3441;p137"/>
            <p:cNvSpPr/>
            <p:nvPr/>
          </p:nvSpPr>
          <p:spPr>
            <a:xfrm>
              <a:off x="1211734" y="1879315"/>
              <a:ext cx="320519" cy="69473"/>
            </a:xfrm>
            <a:custGeom>
              <a:avLst/>
              <a:gdLst/>
              <a:ahLst/>
              <a:cxnLst/>
              <a:rect l="l" t="t" r="r" b="b"/>
              <a:pathLst>
                <a:path w="3940" h="854" extrusionOk="0">
                  <a:moveTo>
                    <a:pt x="292" y="1"/>
                  </a:moveTo>
                  <a:lnTo>
                    <a:pt x="0" y="505"/>
                  </a:lnTo>
                  <a:cubicBezTo>
                    <a:pt x="464" y="677"/>
                    <a:pt x="1950" y="465"/>
                    <a:pt x="2852" y="810"/>
                  </a:cubicBezTo>
                  <a:cubicBezTo>
                    <a:pt x="2925" y="839"/>
                    <a:pt x="3001" y="853"/>
                    <a:pt x="3077" y="853"/>
                  </a:cubicBezTo>
                  <a:cubicBezTo>
                    <a:pt x="3279" y="853"/>
                    <a:pt x="3476" y="754"/>
                    <a:pt x="3581" y="571"/>
                  </a:cubicBezTo>
                  <a:lnTo>
                    <a:pt x="3940"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42" name="Google Shape;3442;p137"/>
            <p:cNvSpPr/>
            <p:nvPr/>
          </p:nvSpPr>
          <p:spPr>
            <a:xfrm>
              <a:off x="1572111" y="2190071"/>
              <a:ext cx="93959" cy="143583"/>
            </a:xfrm>
            <a:custGeom>
              <a:avLst/>
              <a:gdLst/>
              <a:ahLst/>
              <a:cxnLst/>
              <a:rect l="l" t="t" r="r" b="b"/>
              <a:pathLst>
                <a:path w="1155" h="1765" fill="none" extrusionOk="0">
                  <a:moveTo>
                    <a:pt x="1088" y="1"/>
                  </a:moveTo>
                  <a:cubicBezTo>
                    <a:pt x="1154" y="571"/>
                    <a:pt x="969" y="1354"/>
                    <a:pt x="0" y="1765"/>
                  </a:cubicBezTo>
                </a:path>
              </a:pathLst>
            </a:custGeom>
            <a:noFill/>
            <a:ln w="1325"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43" name="Google Shape;3443;p137"/>
            <p:cNvSpPr/>
            <p:nvPr/>
          </p:nvSpPr>
          <p:spPr>
            <a:xfrm>
              <a:off x="1629300" y="2941092"/>
              <a:ext cx="36770" cy="49705"/>
            </a:xfrm>
            <a:custGeom>
              <a:avLst/>
              <a:gdLst/>
              <a:ahLst/>
              <a:cxnLst/>
              <a:rect l="l" t="t" r="r" b="b"/>
              <a:pathLst>
                <a:path w="452" h="611" extrusionOk="0">
                  <a:moveTo>
                    <a:pt x="0" y="1"/>
                  </a:moveTo>
                  <a:lnTo>
                    <a:pt x="451" y="611"/>
                  </a:lnTo>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44" name="Google Shape;3444;p137"/>
            <p:cNvSpPr/>
            <p:nvPr/>
          </p:nvSpPr>
          <p:spPr>
            <a:xfrm>
              <a:off x="1946480" y="2917338"/>
              <a:ext cx="72401" cy="38967"/>
            </a:xfrm>
            <a:custGeom>
              <a:avLst/>
              <a:gdLst/>
              <a:ahLst/>
              <a:cxnLst/>
              <a:rect l="l" t="t" r="r" b="b"/>
              <a:pathLst>
                <a:path w="890" h="479" extrusionOk="0">
                  <a:moveTo>
                    <a:pt x="1" y="1"/>
                  </a:moveTo>
                  <a:lnTo>
                    <a:pt x="890" y="478"/>
                  </a:lnTo>
                </a:path>
              </a:pathLst>
            </a:custGeom>
            <a:solidFill>
              <a:schemeClr val="accent5"/>
            </a:solidFill>
            <a:ln>
              <a:noFill/>
            </a:ln>
          </p:spPr>
          <p:txBody>
            <a:bodyPr spcFirstLastPara="1" wrap="square" lIns="91425" tIns="91425" rIns="91425" bIns="91425" anchor="ctr" anchorCtr="0">
              <a:noAutofit/>
            </a:bodyPr>
            <a:lstStyle/>
            <a:p>
              <a:endParaRPr/>
            </a:p>
          </p:txBody>
        </p:sp>
        <p:sp>
          <p:nvSpPr>
            <p:cNvPr id="3445" name="Google Shape;3445;p137"/>
            <p:cNvSpPr/>
            <p:nvPr/>
          </p:nvSpPr>
          <p:spPr>
            <a:xfrm>
              <a:off x="1969177" y="3551866"/>
              <a:ext cx="183526" cy="31320"/>
            </a:xfrm>
            <a:custGeom>
              <a:avLst/>
              <a:gdLst/>
              <a:ahLst/>
              <a:cxnLst/>
              <a:rect l="l" t="t" r="r" b="b"/>
              <a:pathLst>
                <a:path w="2256" h="385" extrusionOk="0">
                  <a:moveTo>
                    <a:pt x="1" y="0"/>
                  </a:moveTo>
                  <a:lnTo>
                    <a:pt x="54" y="385"/>
                  </a:lnTo>
                  <a:lnTo>
                    <a:pt x="2255" y="385"/>
                  </a:lnTo>
                  <a:lnTo>
                    <a:pt x="222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46" name="Google Shape;3446;p137"/>
            <p:cNvSpPr/>
            <p:nvPr/>
          </p:nvSpPr>
          <p:spPr>
            <a:xfrm>
              <a:off x="1319603" y="3418045"/>
              <a:ext cx="172706" cy="113402"/>
            </a:xfrm>
            <a:custGeom>
              <a:avLst/>
              <a:gdLst/>
              <a:ahLst/>
              <a:cxnLst/>
              <a:rect l="l" t="t" r="r" b="b"/>
              <a:pathLst>
                <a:path w="2123" h="1394" extrusionOk="0">
                  <a:moveTo>
                    <a:pt x="199" y="0"/>
                  </a:moveTo>
                  <a:lnTo>
                    <a:pt x="1" y="425"/>
                  </a:lnTo>
                  <a:lnTo>
                    <a:pt x="1897" y="1393"/>
                  </a:lnTo>
                  <a:lnTo>
                    <a:pt x="2123" y="995"/>
                  </a:lnTo>
                  <a:lnTo>
                    <a:pt x="199"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47" name="Google Shape;3447;p137"/>
            <p:cNvSpPr/>
            <p:nvPr/>
          </p:nvSpPr>
          <p:spPr>
            <a:xfrm>
              <a:off x="1742619" y="1194838"/>
              <a:ext cx="231441" cy="127801"/>
            </a:xfrm>
            <a:custGeom>
              <a:avLst/>
              <a:gdLst/>
              <a:ahLst/>
              <a:cxnLst/>
              <a:rect l="l" t="t" r="r" b="b"/>
              <a:pathLst>
                <a:path w="2845" h="1571" extrusionOk="0">
                  <a:moveTo>
                    <a:pt x="1181" y="1"/>
                  </a:moveTo>
                  <a:cubicBezTo>
                    <a:pt x="1048" y="1"/>
                    <a:pt x="908" y="55"/>
                    <a:pt x="756" y="231"/>
                  </a:cubicBezTo>
                  <a:cubicBezTo>
                    <a:pt x="724" y="228"/>
                    <a:pt x="694" y="226"/>
                    <a:pt x="665" y="226"/>
                  </a:cubicBezTo>
                  <a:cubicBezTo>
                    <a:pt x="166" y="226"/>
                    <a:pt x="0" y="629"/>
                    <a:pt x="0" y="629"/>
                  </a:cubicBezTo>
                  <a:lnTo>
                    <a:pt x="371" y="1570"/>
                  </a:lnTo>
                  <a:lnTo>
                    <a:pt x="2109" y="1066"/>
                  </a:lnTo>
                  <a:cubicBezTo>
                    <a:pt x="2159" y="1080"/>
                    <a:pt x="2207" y="1086"/>
                    <a:pt x="2251" y="1086"/>
                  </a:cubicBezTo>
                  <a:cubicBezTo>
                    <a:pt x="2688" y="1086"/>
                    <a:pt x="2844" y="485"/>
                    <a:pt x="2640" y="244"/>
                  </a:cubicBezTo>
                  <a:cubicBezTo>
                    <a:pt x="2545" y="134"/>
                    <a:pt x="2422" y="105"/>
                    <a:pt x="2288" y="105"/>
                  </a:cubicBezTo>
                  <a:cubicBezTo>
                    <a:pt x="2137" y="105"/>
                    <a:pt x="1973" y="142"/>
                    <a:pt x="1823" y="142"/>
                  </a:cubicBezTo>
                  <a:cubicBezTo>
                    <a:pt x="1770" y="142"/>
                    <a:pt x="1719" y="137"/>
                    <a:pt x="1671" y="125"/>
                  </a:cubicBezTo>
                  <a:cubicBezTo>
                    <a:pt x="1508" y="88"/>
                    <a:pt x="1350" y="1"/>
                    <a:pt x="118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3448" name="Google Shape;3448;p137"/>
            <p:cNvSpPr/>
            <p:nvPr/>
          </p:nvSpPr>
          <p:spPr>
            <a:xfrm>
              <a:off x="1757669" y="1264311"/>
              <a:ext cx="171649" cy="312953"/>
            </a:xfrm>
            <a:custGeom>
              <a:avLst/>
              <a:gdLst/>
              <a:ahLst/>
              <a:cxnLst/>
              <a:rect l="l" t="t" r="r" b="b"/>
              <a:pathLst>
                <a:path w="2110" h="3847" extrusionOk="0">
                  <a:moveTo>
                    <a:pt x="969" y="0"/>
                  </a:moveTo>
                  <a:cubicBezTo>
                    <a:pt x="969" y="0"/>
                    <a:pt x="876" y="398"/>
                    <a:pt x="584" y="504"/>
                  </a:cubicBezTo>
                  <a:cubicBezTo>
                    <a:pt x="518" y="425"/>
                    <a:pt x="425" y="372"/>
                    <a:pt x="319" y="372"/>
                  </a:cubicBezTo>
                  <a:cubicBezTo>
                    <a:pt x="133" y="372"/>
                    <a:pt x="1" y="504"/>
                    <a:pt x="1" y="690"/>
                  </a:cubicBezTo>
                  <a:cubicBezTo>
                    <a:pt x="1" y="862"/>
                    <a:pt x="133" y="1008"/>
                    <a:pt x="319" y="1008"/>
                  </a:cubicBezTo>
                  <a:lnTo>
                    <a:pt x="346" y="1008"/>
                  </a:lnTo>
                  <a:lnTo>
                    <a:pt x="186" y="2268"/>
                  </a:lnTo>
                  <a:lnTo>
                    <a:pt x="624" y="2335"/>
                  </a:lnTo>
                  <a:lnTo>
                    <a:pt x="1062" y="3847"/>
                  </a:lnTo>
                  <a:lnTo>
                    <a:pt x="1460" y="2547"/>
                  </a:lnTo>
                  <a:lnTo>
                    <a:pt x="1486" y="1778"/>
                  </a:lnTo>
                  <a:cubicBezTo>
                    <a:pt x="1486" y="1778"/>
                    <a:pt x="1858" y="1725"/>
                    <a:pt x="1990" y="1446"/>
                  </a:cubicBezTo>
                  <a:cubicBezTo>
                    <a:pt x="2110" y="1167"/>
                    <a:pt x="1924" y="823"/>
                    <a:pt x="1924" y="823"/>
                  </a:cubicBezTo>
                  <a:lnTo>
                    <a:pt x="1990"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3449" name="Google Shape;3449;p137"/>
            <p:cNvSpPr/>
            <p:nvPr/>
          </p:nvSpPr>
          <p:spPr>
            <a:xfrm>
              <a:off x="1795252" y="1382431"/>
              <a:ext cx="84441" cy="89078"/>
            </a:xfrm>
            <a:custGeom>
              <a:avLst/>
              <a:gdLst/>
              <a:ahLst/>
              <a:cxnLst/>
              <a:rect l="l" t="t" r="r" b="b"/>
              <a:pathLst>
                <a:path w="1038" h="1095" extrusionOk="0">
                  <a:moveTo>
                    <a:pt x="212" y="0"/>
                  </a:moveTo>
                  <a:cubicBezTo>
                    <a:pt x="108" y="0"/>
                    <a:pt x="1" y="285"/>
                    <a:pt x="268" y="418"/>
                  </a:cubicBezTo>
                  <a:cubicBezTo>
                    <a:pt x="600" y="591"/>
                    <a:pt x="547" y="1068"/>
                    <a:pt x="1011" y="1095"/>
                  </a:cubicBezTo>
                  <a:lnTo>
                    <a:pt x="1038" y="339"/>
                  </a:lnTo>
                  <a:lnTo>
                    <a:pt x="1024" y="326"/>
                  </a:lnTo>
                  <a:cubicBezTo>
                    <a:pt x="987" y="337"/>
                    <a:pt x="946" y="343"/>
                    <a:pt x="903" y="343"/>
                  </a:cubicBezTo>
                  <a:cubicBezTo>
                    <a:pt x="660" y="343"/>
                    <a:pt x="359" y="169"/>
                    <a:pt x="268" y="34"/>
                  </a:cubicBezTo>
                  <a:cubicBezTo>
                    <a:pt x="251" y="11"/>
                    <a:pt x="232" y="0"/>
                    <a:pt x="21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3450" name="Google Shape;3450;p137"/>
            <p:cNvSpPr/>
            <p:nvPr/>
          </p:nvSpPr>
          <p:spPr>
            <a:xfrm>
              <a:off x="1770603" y="1307426"/>
              <a:ext cx="24974" cy="13016"/>
            </a:xfrm>
            <a:custGeom>
              <a:avLst/>
              <a:gdLst/>
              <a:ahLst/>
              <a:cxnLst/>
              <a:rect l="l" t="t" r="r" b="b"/>
              <a:pathLst>
                <a:path w="307" h="160" fill="none" extrusionOk="0">
                  <a:moveTo>
                    <a:pt x="1" y="160"/>
                  </a:moveTo>
                  <a:cubicBezTo>
                    <a:pt x="1" y="67"/>
                    <a:pt x="67" y="1"/>
                    <a:pt x="160" y="1"/>
                  </a:cubicBezTo>
                  <a:cubicBezTo>
                    <a:pt x="240" y="1"/>
                    <a:pt x="306" y="67"/>
                    <a:pt x="306" y="160"/>
                  </a:cubicBezTo>
                </a:path>
              </a:pathLst>
            </a:custGeom>
            <a:noFill/>
            <a:ln w="1650" cap="flat" cmpd="sng">
              <a:solidFill>
                <a:schemeClr val="dk2"/>
              </a:solidFill>
              <a:prstDash val="solid"/>
              <a:miter lim="13264"/>
              <a:headEnd type="none" w="sm" len="sm"/>
              <a:tailEnd type="none" w="sm" len="sm"/>
            </a:ln>
          </p:spPr>
          <p:txBody>
            <a:bodyPr spcFirstLastPara="1" wrap="square" lIns="91425" tIns="91425" rIns="91425" bIns="91425" anchor="ctr" anchorCtr="0">
              <a:noAutofit/>
            </a:bodyPr>
            <a:lstStyle/>
            <a:p>
              <a:endParaRPr/>
            </a:p>
          </p:txBody>
        </p:sp>
        <p:sp>
          <p:nvSpPr>
            <p:cNvPr id="3451" name="Google Shape;3451;p137"/>
            <p:cNvSpPr/>
            <p:nvPr/>
          </p:nvSpPr>
          <p:spPr>
            <a:xfrm>
              <a:off x="2582062" y="2169571"/>
              <a:ext cx="145779" cy="47590"/>
            </a:xfrm>
            <a:custGeom>
              <a:avLst/>
              <a:gdLst/>
              <a:ahLst/>
              <a:cxnLst/>
              <a:rect l="l" t="t" r="r" b="b"/>
              <a:pathLst>
                <a:path w="1792" h="585" extrusionOk="0">
                  <a:moveTo>
                    <a:pt x="916" y="1"/>
                  </a:moveTo>
                  <a:cubicBezTo>
                    <a:pt x="916" y="1"/>
                    <a:pt x="1" y="200"/>
                    <a:pt x="27" y="293"/>
                  </a:cubicBezTo>
                  <a:cubicBezTo>
                    <a:pt x="40" y="346"/>
                    <a:pt x="226" y="492"/>
                    <a:pt x="345" y="584"/>
                  </a:cubicBezTo>
                  <a:cubicBezTo>
                    <a:pt x="558" y="545"/>
                    <a:pt x="796" y="531"/>
                    <a:pt x="1022" y="531"/>
                  </a:cubicBezTo>
                  <a:cubicBezTo>
                    <a:pt x="1287" y="531"/>
                    <a:pt x="1539" y="558"/>
                    <a:pt x="1791" y="584"/>
                  </a:cubicBezTo>
                  <a:cubicBezTo>
                    <a:pt x="1526" y="240"/>
                    <a:pt x="916" y="1"/>
                    <a:pt x="916"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37"/>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Google Shape;643;p61"/>
          <p:cNvSpPr txBox="1">
            <a:spLocks noGrp="1"/>
          </p:cNvSpPr>
          <p:nvPr>
            <p:ph type="title"/>
          </p:nvPr>
        </p:nvSpPr>
        <p:spPr>
          <a:xfrm>
            <a:off x="480063" y="740231"/>
            <a:ext cx="3276451" cy="971428"/>
          </a:xfrm>
          <a:prstGeom prst="rect">
            <a:avLst/>
          </a:prstGeom>
        </p:spPr>
        <p:txBody>
          <a:bodyPr spcFirstLastPara="1" vert="horz" wrap="square" lIns="91440" tIns="45720" rIns="91440" bIns="45720" rtlCol="0" anchor="b" anchorCtr="0">
            <a:normAutofit/>
          </a:bodyPr>
          <a:lstStyle/>
          <a:p>
            <a:pPr lvl="0" algn="l">
              <a:lnSpc>
                <a:spcPct val="90000"/>
              </a:lnSpc>
              <a:spcBef>
                <a:spcPct val="0"/>
              </a:spcBef>
            </a:pPr>
            <a:r>
              <a:rPr lang="en-US" sz="3800" kern="1200" dirty="0">
                <a:solidFill>
                  <a:schemeClr val="tx1"/>
                </a:solidFill>
                <a:latin typeface="+mj-lt"/>
                <a:ea typeface="+mj-ea"/>
                <a:cs typeface="+mj-cs"/>
              </a:rPr>
              <a:t>Schizophrenia</a:t>
            </a:r>
            <a:endParaRPr lang="en-US" altLang="en-MY" sz="3800" kern="1200" dirty="0">
              <a:solidFill>
                <a:schemeClr val="tx1"/>
              </a:solidFill>
              <a:latin typeface="+mj-lt"/>
              <a:ea typeface="+mj-ea"/>
              <a:cs typeface="+mj-cs"/>
            </a:endParaRPr>
          </a:p>
        </p:txBody>
      </p:sp>
      <p:sp>
        <p:nvSpPr>
          <p:cNvPr id="103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1940247"/>
            <a:ext cx="2606040" cy="13716"/>
          </a:xfrm>
          <a:custGeom>
            <a:avLst/>
            <a:gdLst>
              <a:gd name="connsiteX0" fmla="*/ 0 w 2606040"/>
              <a:gd name="connsiteY0" fmla="*/ 0 h 13716"/>
              <a:gd name="connsiteX1" fmla="*/ 625450 w 2606040"/>
              <a:gd name="connsiteY1" fmla="*/ 0 h 13716"/>
              <a:gd name="connsiteX2" fmla="*/ 1224839 w 2606040"/>
              <a:gd name="connsiteY2" fmla="*/ 0 h 13716"/>
              <a:gd name="connsiteX3" fmla="*/ 1824228 w 2606040"/>
              <a:gd name="connsiteY3" fmla="*/ 0 h 13716"/>
              <a:gd name="connsiteX4" fmla="*/ 2606040 w 2606040"/>
              <a:gd name="connsiteY4" fmla="*/ 0 h 13716"/>
              <a:gd name="connsiteX5" fmla="*/ 2606040 w 2606040"/>
              <a:gd name="connsiteY5" fmla="*/ 13716 h 13716"/>
              <a:gd name="connsiteX6" fmla="*/ 1902409 w 2606040"/>
              <a:gd name="connsiteY6" fmla="*/ 13716 h 13716"/>
              <a:gd name="connsiteX7" fmla="*/ 1276960 w 2606040"/>
              <a:gd name="connsiteY7" fmla="*/ 13716 h 13716"/>
              <a:gd name="connsiteX8" fmla="*/ 677570 w 2606040"/>
              <a:gd name="connsiteY8" fmla="*/ 13716 h 13716"/>
              <a:gd name="connsiteX9" fmla="*/ 0 w 2606040"/>
              <a:gd name="connsiteY9" fmla="*/ 13716 h 13716"/>
              <a:gd name="connsiteX10" fmla="*/ 0 w 2606040"/>
              <a:gd name="connsiteY10"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526;p82">
            <a:extLst>
              <a:ext uri="{FF2B5EF4-FFF2-40B4-BE49-F238E27FC236}">
                <a16:creationId xmlns:a16="http://schemas.microsoft.com/office/drawing/2014/main" id="{595B4C7F-9D12-09EF-DF23-CF8507FC6FAC}"/>
              </a:ext>
            </a:extLst>
          </p:cNvPr>
          <p:cNvSpPr txBox="1">
            <a:spLocks/>
          </p:cNvSpPr>
          <p:nvPr/>
        </p:nvSpPr>
        <p:spPr>
          <a:xfrm>
            <a:off x="191739" y="1916100"/>
            <a:ext cx="3182691" cy="3231809"/>
          </a:xfrm>
          <a:prstGeom prst="rect">
            <a:avLst/>
          </a:prstGeom>
        </p:spPr>
        <p:txBody>
          <a:bodyPr spcFirstLastPara="1" vert="horz" lIns="91440" tIns="45720" rIns="91440" bIns="45720" rtlCol="0"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457123" indent="-228562">
              <a:lnSpc>
                <a:spcPct val="90000"/>
              </a:lnSpc>
              <a:spcBef>
                <a:spcPts val="1600"/>
              </a:spcBef>
              <a:buSzPts val="1400"/>
              <a:buFont typeface="Arial" panose="020B0604020202020204" pitchFamily="34" charset="0"/>
              <a:buChar char="•"/>
            </a:pPr>
            <a:r>
              <a:rPr lang="en-US" sz="1700" kern="1200" dirty="0">
                <a:solidFill>
                  <a:schemeClr val="tx1"/>
                </a:solidFill>
                <a:latin typeface="+mn-lt"/>
                <a:ea typeface="+mn-ea"/>
                <a:cs typeface="+mn-cs"/>
              </a:rPr>
              <a:t>Psychiatric disorder</a:t>
            </a:r>
          </a:p>
          <a:p>
            <a:pPr marL="457123" indent="-228562">
              <a:lnSpc>
                <a:spcPct val="90000"/>
              </a:lnSpc>
              <a:spcBef>
                <a:spcPts val="1600"/>
              </a:spcBef>
              <a:buSzPts val="1400"/>
              <a:buFont typeface="Arial" panose="020B0604020202020204" pitchFamily="34" charset="0"/>
              <a:buChar char="•"/>
            </a:pPr>
            <a:r>
              <a:rPr lang="en-US" sz="1700" kern="1200" dirty="0">
                <a:solidFill>
                  <a:schemeClr val="tx1"/>
                </a:solidFill>
                <a:latin typeface="+mn-lt"/>
                <a:ea typeface="+mn-ea"/>
                <a:cs typeface="+mn-cs"/>
              </a:rPr>
              <a:t>Hallucinations, delusions, and thought disorder</a:t>
            </a:r>
          </a:p>
          <a:p>
            <a:pPr marL="457123" indent="-228562">
              <a:lnSpc>
                <a:spcPct val="90000"/>
              </a:lnSpc>
              <a:spcBef>
                <a:spcPts val="1600"/>
              </a:spcBef>
              <a:buSzPts val="1400"/>
              <a:buFont typeface="Arial" panose="020B0604020202020204" pitchFamily="34" charset="0"/>
              <a:buChar char="•"/>
            </a:pPr>
            <a:r>
              <a:rPr lang="en-US" sz="1700" kern="1200" dirty="0">
                <a:solidFill>
                  <a:schemeClr val="tx1"/>
                </a:solidFill>
                <a:latin typeface="+mn-lt"/>
                <a:ea typeface="+mn-ea"/>
                <a:cs typeface="+mn-cs"/>
              </a:rPr>
              <a:t> 1 in 300 people (0.32%) worldwide</a:t>
            </a:r>
          </a:p>
          <a:p>
            <a:pPr marL="457123" indent="-228562">
              <a:lnSpc>
                <a:spcPct val="90000"/>
              </a:lnSpc>
              <a:spcBef>
                <a:spcPts val="1600"/>
              </a:spcBef>
              <a:buSzPts val="1400"/>
              <a:buFont typeface="Arial" panose="020B0604020202020204" pitchFamily="34" charset="0"/>
              <a:buChar char="•"/>
            </a:pPr>
            <a:r>
              <a:rPr lang="en-US" sz="1700" kern="1200" dirty="0">
                <a:solidFill>
                  <a:schemeClr val="tx1"/>
                </a:solidFill>
                <a:latin typeface="+mn-lt"/>
                <a:ea typeface="+mn-ea"/>
                <a:cs typeface="+mn-cs"/>
              </a:rPr>
              <a:t> 24 million people</a:t>
            </a:r>
          </a:p>
          <a:p>
            <a:pPr marL="457123" indent="-228562">
              <a:lnSpc>
                <a:spcPct val="90000"/>
              </a:lnSpc>
              <a:spcBef>
                <a:spcPts val="1600"/>
              </a:spcBef>
              <a:buSzPts val="1400"/>
              <a:buFont typeface="Arial" panose="020B0604020202020204" pitchFamily="34" charset="0"/>
              <a:buChar char="•"/>
            </a:pPr>
            <a:r>
              <a:rPr lang="en-MY" sz="1700" kern="1200" dirty="0">
                <a:solidFill>
                  <a:schemeClr val="tx1"/>
                </a:solidFill>
                <a:latin typeface="+mn-lt"/>
                <a:ea typeface="+mn-ea"/>
                <a:cs typeface="+mn-cs"/>
              </a:rPr>
              <a:t>More than two out of three patient do not receive specialist mental health care</a:t>
            </a:r>
            <a:endParaRPr lang="en-US" sz="1700" kern="1200" dirty="0">
              <a:solidFill>
                <a:schemeClr val="tx1"/>
              </a:solidFill>
              <a:latin typeface="+mn-lt"/>
              <a:ea typeface="+mn-ea"/>
              <a:cs typeface="+mn-cs"/>
            </a:endParaRPr>
          </a:p>
        </p:txBody>
      </p:sp>
      <p:pic>
        <p:nvPicPr>
          <p:cNvPr id="1030" name="Picture 6" descr="Illustration Source - Stock Illustration">
            <a:extLst>
              <a:ext uri="{FF2B5EF4-FFF2-40B4-BE49-F238E27FC236}">
                <a16:creationId xmlns:a16="http://schemas.microsoft.com/office/drawing/2014/main" id="{88C1BB94-6C90-D771-43DC-53645A056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92" r="8738"/>
          <a:stretch/>
        </p:blipFill>
        <p:spPr bwMode="auto">
          <a:xfrm>
            <a:off x="3983784" y="13"/>
            <a:ext cx="5159081" cy="5143491"/>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3"/>
                                        </p:tgtEl>
                                        <p:attrNameLst>
                                          <p:attrName>style.visibility</p:attrName>
                                        </p:attrNameLst>
                                      </p:cBhvr>
                                      <p:to>
                                        <p:strVal val="visible"/>
                                      </p:to>
                                    </p:set>
                                    <p:anim calcmode="lin" valueType="num">
                                      <p:cBhvr additive="base">
                                        <p:cTn id="7" dur="500" fill="hold"/>
                                        <p:tgtEl>
                                          <p:spTgt spid="643"/>
                                        </p:tgtEl>
                                        <p:attrNameLst>
                                          <p:attrName>ppt_x</p:attrName>
                                        </p:attrNameLst>
                                      </p:cBhvr>
                                      <p:tavLst>
                                        <p:tav tm="0">
                                          <p:val>
                                            <p:strVal val="0-#ppt_w/2"/>
                                          </p:val>
                                        </p:tav>
                                        <p:tav tm="100000">
                                          <p:val>
                                            <p:strVal val="#ppt_x"/>
                                          </p:val>
                                        </p:tav>
                                      </p:tavLst>
                                    </p:anim>
                                    <p:anim calcmode="lin" valueType="num">
                                      <p:cBhvr additive="base">
                                        <p:cTn id="8" dur="500" fill="hold"/>
                                        <p:tgtEl>
                                          <p:spTgt spid="64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A4F5-F858-0C89-47C4-27AC883DE2E5}"/>
              </a:ext>
            </a:extLst>
          </p:cNvPr>
          <p:cNvSpPr>
            <a:spLocks noGrp="1"/>
          </p:cNvSpPr>
          <p:nvPr>
            <p:ph type="title"/>
          </p:nvPr>
        </p:nvSpPr>
        <p:spPr>
          <a:xfrm>
            <a:off x="713101" y="146393"/>
            <a:ext cx="7717800" cy="572700"/>
          </a:xfrm>
        </p:spPr>
        <p:txBody>
          <a:bodyPr/>
          <a:lstStyle/>
          <a:p>
            <a:r>
              <a:rPr lang="en-US" dirty="0"/>
              <a:t>Symptoms</a:t>
            </a:r>
            <a:endParaRPr lang="en-MY" dirty="0"/>
          </a:p>
        </p:txBody>
      </p:sp>
      <p:sp>
        <p:nvSpPr>
          <p:cNvPr id="5" name="Google Shape;1526;p82">
            <a:extLst>
              <a:ext uri="{FF2B5EF4-FFF2-40B4-BE49-F238E27FC236}">
                <a16:creationId xmlns:a16="http://schemas.microsoft.com/office/drawing/2014/main" id="{D5905FCD-7659-2D3F-59BB-831C20AFED51}"/>
              </a:ext>
            </a:extLst>
          </p:cNvPr>
          <p:cNvSpPr txBox="1">
            <a:spLocks/>
          </p:cNvSpPr>
          <p:nvPr/>
        </p:nvSpPr>
        <p:spPr>
          <a:xfrm>
            <a:off x="572299" y="609368"/>
            <a:ext cx="7395900" cy="34763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04" indent="-285704">
              <a:lnSpc>
                <a:spcPct val="150000"/>
              </a:lnSpc>
              <a:buFont typeface="Arial" panose="020B0604020202020204" pitchFamily="34" charset="0"/>
              <a:buChar char="•"/>
            </a:pPr>
            <a:r>
              <a:rPr lang="en-MY" sz="1799" dirty="0"/>
              <a:t>Persistent delusions</a:t>
            </a:r>
          </a:p>
          <a:p>
            <a:pPr marL="285704" indent="-285704">
              <a:lnSpc>
                <a:spcPct val="150000"/>
              </a:lnSpc>
              <a:buFont typeface="Arial" panose="020B0604020202020204" pitchFamily="34" charset="0"/>
              <a:buChar char="•"/>
            </a:pPr>
            <a:r>
              <a:rPr lang="en-MY" sz="1799" dirty="0"/>
              <a:t>Persistent hallucinations</a:t>
            </a:r>
          </a:p>
          <a:p>
            <a:pPr marL="285704" indent="-285704">
              <a:lnSpc>
                <a:spcPct val="150000"/>
              </a:lnSpc>
              <a:buFont typeface="Arial" panose="020B0604020202020204" pitchFamily="34" charset="0"/>
              <a:buChar char="•"/>
            </a:pPr>
            <a:r>
              <a:rPr lang="en-MY" sz="1799" dirty="0"/>
              <a:t>Experiences of influence, control or passivity</a:t>
            </a:r>
          </a:p>
          <a:p>
            <a:pPr marL="285704" indent="-285704">
              <a:lnSpc>
                <a:spcPct val="150000"/>
              </a:lnSpc>
              <a:buFont typeface="Arial" panose="020B0604020202020204" pitchFamily="34" charset="0"/>
              <a:buChar char="•"/>
            </a:pPr>
            <a:r>
              <a:rPr lang="en-MY" sz="1799" dirty="0"/>
              <a:t>Disorganized thinking</a:t>
            </a:r>
          </a:p>
          <a:p>
            <a:pPr marL="285704" indent="-285704">
              <a:lnSpc>
                <a:spcPct val="150000"/>
              </a:lnSpc>
              <a:buFont typeface="Arial" panose="020B0604020202020204" pitchFamily="34" charset="0"/>
              <a:buChar char="•"/>
            </a:pPr>
            <a:r>
              <a:rPr lang="en-MY" sz="1799" dirty="0"/>
              <a:t>Highly disorganised behaviour</a:t>
            </a:r>
          </a:p>
          <a:p>
            <a:pPr marL="285704" indent="-285704">
              <a:lnSpc>
                <a:spcPct val="150000"/>
              </a:lnSpc>
              <a:buFont typeface="Arial" panose="020B0604020202020204" pitchFamily="34" charset="0"/>
              <a:buChar char="•"/>
            </a:pPr>
            <a:r>
              <a:rPr lang="en-MY" sz="1799" dirty="0"/>
              <a:t>Negative symptoms such as limited speech, inability to experience or express emotion and interest</a:t>
            </a:r>
          </a:p>
          <a:p>
            <a:pPr marL="285704" indent="-285704">
              <a:lnSpc>
                <a:spcPct val="150000"/>
              </a:lnSpc>
              <a:buFont typeface="Arial" panose="020B0604020202020204" pitchFamily="34" charset="0"/>
              <a:buChar char="•"/>
            </a:pPr>
            <a:r>
              <a:rPr lang="en-MY" sz="1799" dirty="0"/>
              <a:t>Extreme agitation or slowing of movements, maintenance of unusual postures.</a:t>
            </a:r>
          </a:p>
        </p:txBody>
      </p:sp>
      <p:pic>
        <p:nvPicPr>
          <p:cNvPr id="3074" name="Picture 2" descr="Mental Health 101: All You Need To Know - Homage">
            <a:extLst>
              <a:ext uri="{FF2B5EF4-FFF2-40B4-BE49-F238E27FC236}">
                <a16:creationId xmlns:a16="http://schemas.microsoft.com/office/drawing/2014/main" id="{2A74AB62-022F-18F1-E763-BC7312A2DD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0" t="34018" r="2698" b="29"/>
          <a:stretch/>
        </p:blipFill>
        <p:spPr bwMode="auto">
          <a:xfrm>
            <a:off x="3694176" y="3994173"/>
            <a:ext cx="5266944" cy="1079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9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72" name="Google Shape;872;p65"/>
          <p:cNvSpPr txBox="1">
            <a:spLocks noGrp="1"/>
          </p:cNvSpPr>
          <p:nvPr>
            <p:ph type="title"/>
          </p:nvPr>
        </p:nvSpPr>
        <p:spPr>
          <a:xfrm>
            <a:off x="713100" y="128565"/>
            <a:ext cx="7717800" cy="572700"/>
          </a:xfrm>
          <a:prstGeom prst="rect">
            <a:avLst/>
          </a:prstGeom>
        </p:spPr>
        <p:txBody>
          <a:bodyPr spcFirstLastPara="1" wrap="square" lIns="91425" tIns="91425" rIns="91425" bIns="91425" anchor="t" anchorCtr="0">
            <a:noAutofit/>
          </a:bodyPr>
          <a:lstStyle/>
          <a:p>
            <a:pPr lvl="0"/>
            <a:r>
              <a:rPr lang="en-MY" dirty="0"/>
              <a:t>Problem Statement</a:t>
            </a:r>
            <a:endParaRPr dirty="0"/>
          </a:p>
        </p:txBody>
      </p:sp>
      <p:sp>
        <p:nvSpPr>
          <p:cNvPr id="15" name="Google Shape;1526;p82">
            <a:extLst>
              <a:ext uri="{FF2B5EF4-FFF2-40B4-BE49-F238E27FC236}">
                <a16:creationId xmlns:a16="http://schemas.microsoft.com/office/drawing/2014/main" id="{A1513C29-592A-8109-1340-80AC3F4AA8BF}"/>
              </a:ext>
            </a:extLst>
          </p:cNvPr>
          <p:cNvSpPr txBox="1">
            <a:spLocks/>
          </p:cNvSpPr>
          <p:nvPr/>
        </p:nvSpPr>
        <p:spPr>
          <a:xfrm>
            <a:off x="1607024" y="2192895"/>
            <a:ext cx="3803240" cy="10579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r">
              <a:lnSpc>
                <a:spcPct val="150000"/>
              </a:lnSpc>
            </a:pPr>
            <a:r>
              <a:rPr lang="en-MY" sz="1200" dirty="0"/>
              <a:t>Through brain transcriptomics</a:t>
            </a:r>
          </a:p>
          <a:p>
            <a:pPr algn="r">
              <a:lnSpc>
                <a:spcPct val="150000"/>
              </a:lnSpc>
            </a:pPr>
            <a:r>
              <a:rPr lang="en-MY" sz="1200" dirty="0"/>
              <a:t>Complexity and sheer volume of transcriptomic data</a:t>
            </a:r>
          </a:p>
          <a:p>
            <a:pPr algn="r">
              <a:lnSpc>
                <a:spcPct val="150000"/>
              </a:lnSpc>
            </a:pPr>
            <a:r>
              <a:rPr lang="en-MY" sz="1200" dirty="0"/>
              <a:t>Large-scale genome expression profiling</a:t>
            </a:r>
          </a:p>
        </p:txBody>
      </p:sp>
      <p:sp>
        <p:nvSpPr>
          <p:cNvPr id="19" name="Google Shape;1526;p82">
            <a:extLst>
              <a:ext uri="{FF2B5EF4-FFF2-40B4-BE49-F238E27FC236}">
                <a16:creationId xmlns:a16="http://schemas.microsoft.com/office/drawing/2014/main" id="{2B597B11-54A2-3857-4223-3E1744CAF72D}"/>
              </a:ext>
            </a:extLst>
          </p:cNvPr>
          <p:cNvSpPr txBox="1">
            <a:spLocks/>
          </p:cNvSpPr>
          <p:nvPr/>
        </p:nvSpPr>
        <p:spPr>
          <a:xfrm>
            <a:off x="3643208" y="890140"/>
            <a:ext cx="3621796" cy="101859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MY" sz="1200" dirty="0"/>
              <a:t>Genes and a range of environmental factors</a:t>
            </a:r>
          </a:p>
          <a:p>
            <a:pPr algn="just">
              <a:lnSpc>
                <a:spcPct val="150000"/>
              </a:lnSpc>
            </a:pPr>
            <a:r>
              <a:rPr lang="en-MY" sz="1200" dirty="0"/>
              <a:t>Absence of objective diagnostic methods </a:t>
            </a:r>
          </a:p>
          <a:p>
            <a:pPr algn="just">
              <a:lnSpc>
                <a:spcPct val="150000"/>
              </a:lnSpc>
            </a:pPr>
            <a:r>
              <a:rPr lang="en-MY" sz="1200" dirty="0"/>
              <a:t>Hampers early detection and delays treatment</a:t>
            </a:r>
          </a:p>
        </p:txBody>
      </p:sp>
      <p:sp>
        <p:nvSpPr>
          <p:cNvPr id="20" name="Google Shape;1526;p82">
            <a:extLst>
              <a:ext uri="{FF2B5EF4-FFF2-40B4-BE49-F238E27FC236}">
                <a16:creationId xmlns:a16="http://schemas.microsoft.com/office/drawing/2014/main" id="{CC3FFA3E-76D0-0B4A-F533-ED269E574745}"/>
              </a:ext>
            </a:extLst>
          </p:cNvPr>
          <p:cNvSpPr txBox="1">
            <a:spLocks/>
          </p:cNvSpPr>
          <p:nvPr/>
        </p:nvSpPr>
        <p:spPr>
          <a:xfrm>
            <a:off x="3643208" y="3440012"/>
            <a:ext cx="3610376" cy="105791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MY" sz="1200" dirty="0"/>
              <a:t>Reduce number of candidate genes</a:t>
            </a:r>
          </a:p>
          <a:p>
            <a:pPr algn="just">
              <a:lnSpc>
                <a:spcPct val="150000"/>
              </a:lnSpc>
            </a:pPr>
            <a:r>
              <a:rPr lang="en-MY" sz="1200" dirty="0"/>
              <a:t>Validation can achieve in real clinical cohorts </a:t>
            </a:r>
          </a:p>
          <a:p>
            <a:pPr algn="just">
              <a:lnSpc>
                <a:spcPct val="150000"/>
              </a:lnSpc>
            </a:pPr>
            <a:r>
              <a:rPr lang="en-MY" sz="1200" dirty="0"/>
              <a:t>Identifying accurate markers remain challenging</a:t>
            </a:r>
          </a:p>
        </p:txBody>
      </p:sp>
      <p:pic>
        <p:nvPicPr>
          <p:cNvPr id="2052" name="Picture 4" descr="Schizophrenia: Causes and Risk Factors">
            <a:extLst>
              <a:ext uri="{FF2B5EF4-FFF2-40B4-BE49-F238E27FC236}">
                <a16:creationId xmlns:a16="http://schemas.microsoft.com/office/drawing/2014/main" id="{661C304F-C6ED-6CE4-51BA-172B3B83135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2025" b="34554" l="60921" r="78303"/>
                    </a14:imgEffect>
                  </a14:imgLayer>
                </a14:imgProps>
              </a:ext>
              <a:ext uri="{28A0092B-C50C-407E-A947-70E740481C1C}">
                <a14:useLocalDpi xmlns:a14="http://schemas.microsoft.com/office/drawing/2010/main" val="0"/>
              </a:ext>
            </a:extLst>
          </a:blip>
          <a:srcRect l="58748" t="20459" r="19524" b="63880"/>
          <a:stretch/>
        </p:blipFill>
        <p:spPr bwMode="auto">
          <a:xfrm>
            <a:off x="2056494" y="3351812"/>
            <a:ext cx="1068613" cy="77023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chizophrenia: Causes and Risk Factors">
            <a:extLst>
              <a:ext uri="{FF2B5EF4-FFF2-40B4-BE49-F238E27FC236}">
                <a16:creationId xmlns:a16="http://schemas.microsoft.com/office/drawing/2014/main" id="{97B3494F-7424-9F9D-E063-00AF47F610CC}"/>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3597" b="23411" l="28206" r="38737"/>
                    </a14:imgEffect>
                  </a14:imgLayer>
                </a14:imgProps>
              </a:ext>
              <a:ext uri="{28A0092B-C50C-407E-A947-70E740481C1C}">
                <a14:useLocalDpi xmlns:a14="http://schemas.microsoft.com/office/drawing/2010/main" val="0"/>
              </a:ext>
            </a:extLst>
          </a:blip>
          <a:srcRect l="26890" t="12370" r="59947" b="75362"/>
          <a:stretch/>
        </p:blipFill>
        <p:spPr bwMode="auto">
          <a:xfrm>
            <a:off x="5880828" y="2003695"/>
            <a:ext cx="728614" cy="101846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erebral Palsy: Causes and Risk Factors">
            <a:extLst>
              <a:ext uri="{FF2B5EF4-FFF2-40B4-BE49-F238E27FC236}">
                <a16:creationId xmlns:a16="http://schemas.microsoft.com/office/drawing/2014/main" id="{20DF5461-B8CE-5CE7-3C5B-C16F215B2E0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996" b="18681" l="23976" r="43157">
                        <a14:foregroundMark x1="23976" y1="9091" x2="23976" y2="9690"/>
                      </a14:backgroundRemoval>
                    </a14:imgEffect>
                  </a14:imgLayer>
                </a14:imgProps>
              </a:ext>
              <a:ext uri="{28A0092B-C50C-407E-A947-70E740481C1C}">
                <a14:useLocalDpi xmlns:a14="http://schemas.microsoft.com/office/drawing/2010/main" val="0"/>
              </a:ext>
            </a:extLst>
          </a:blip>
          <a:srcRect l="22444" t="2222" r="54445" b="79432"/>
          <a:stretch/>
        </p:blipFill>
        <p:spPr bwMode="auto">
          <a:xfrm>
            <a:off x="1999895" y="832867"/>
            <a:ext cx="1181815" cy="93813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872;p65">
            <a:extLst>
              <a:ext uri="{FF2B5EF4-FFF2-40B4-BE49-F238E27FC236}">
                <a16:creationId xmlns:a16="http://schemas.microsoft.com/office/drawing/2014/main" id="{27226156-42D6-1044-448B-240621ED9B7C}"/>
              </a:ext>
            </a:extLst>
          </p:cNvPr>
          <p:cNvSpPr txBox="1">
            <a:spLocks/>
          </p:cNvSpPr>
          <p:nvPr/>
        </p:nvSpPr>
        <p:spPr>
          <a:xfrm>
            <a:off x="1607024" y="1658054"/>
            <a:ext cx="1967558" cy="345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marR="0" lvl="1"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2pPr>
            <a:lvl3pPr marR="0" lvl="2"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3pPr>
            <a:lvl4pPr marR="0" lvl="3"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4pPr>
            <a:lvl5pPr marR="0" lvl="4"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5pPr>
            <a:lvl6pPr marR="0" lvl="5"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6pPr>
            <a:lvl7pPr marR="0" lvl="6"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7pPr>
            <a:lvl8pPr marR="0" lvl="7"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8pPr>
            <a:lvl9pPr marR="0" lvl="8"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9pPr>
          </a:lstStyle>
          <a:p>
            <a:r>
              <a:rPr lang="en-US" sz="1200" dirty="0"/>
              <a:t>Diagnostic</a:t>
            </a:r>
            <a:endParaRPr lang="en-MY" sz="1200" dirty="0"/>
          </a:p>
        </p:txBody>
      </p:sp>
      <p:sp>
        <p:nvSpPr>
          <p:cNvPr id="3" name="Google Shape;872;p65">
            <a:extLst>
              <a:ext uri="{FF2B5EF4-FFF2-40B4-BE49-F238E27FC236}">
                <a16:creationId xmlns:a16="http://schemas.microsoft.com/office/drawing/2014/main" id="{C02A1D87-00B7-8DBB-19C5-7BBCBB8FF4F8}"/>
              </a:ext>
            </a:extLst>
          </p:cNvPr>
          <p:cNvSpPr txBox="1">
            <a:spLocks/>
          </p:cNvSpPr>
          <p:nvPr/>
        </p:nvSpPr>
        <p:spPr>
          <a:xfrm>
            <a:off x="5618342" y="3006171"/>
            <a:ext cx="1400772" cy="345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marR="0" lvl="1"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2pPr>
            <a:lvl3pPr marR="0" lvl="2"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3pPr>
            <a:lvl4pPr marR="0" lvl="3"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4pPr>
            <a:lvl5pPr marR="0" lvl="4"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5pPr>
            <a:lvl6pPr marR="0" lvl="5"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6pPr>
            <a:lvl7pPr marR="0" lvl="6"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7pPr>
            <a:lvl8pPr marR="0" lvl="7"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8pPr>
            <a:lvl9pPr marR="0" lvl="8"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9pPr>
          </a:lstStyle>
          <a:p>
            <a:r>
              <a:rPr lang="en-US" sz="1200" dirty="0"/>
              <a:t>Biomarkers</a:t>
            </a:r>
            <a:endParaRPr lang="en-MY" sz="1200" dirty="0"/>
          </a:p>
        </p:txBody>
      </p:sp>
      <p:sp>
        <p:nvSpPr>
          <p:cNvPr id="5" name="Google Shape;872;p65">
            <a:extLst>
              <a:ext uri="{FF2B5EF4-FFF2-40B4-BE49-F238E27FC236}">
                <a16:creationId xmlns:a16="http://schemas.microsoft.com/office/drawing/2014/main" id="{D7BF57E3-13BA-423E-0695-13CE24AE2EB9}"/>
              </a:ext>
            </a:extLst>
          </p:cNvPr>
          <p:cNvSpPr txBox="1">
            <a:spLocks/>
          </p:cNvSpPr>
          <p:nvPr/>
        </p:nvSpPr>
        <p:spPr>
          <a:xfrm>
            <a:off x="1890414" y="4082033"/>
            <a:ext cx="1400772" cy="3456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marR="0" lvl="1"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2pPr>
            <a:lvl3pPr marR="0" lvl="2"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3pPr>
            <a:lvl4pPr marR="0" lvl="3"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4pPr>
            <a:lvl5pPr marR="0" lvl="4"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5pPr>
            <a:lvl6pPr marR="0" lvl="5"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6pPr>
            <a:lvl7pPr marR="0" lvl="6"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7pPr>
            <a:lvl8pPr marR="0" lvl="7"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8pPr>
            <a:lvl9pPr marR="0" lvl="8"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9pPr>
          </a:lstStyle>
          <a:p>
            <a:r>
              <a:rPr lang="en-US" sz="1200" dirty="0"/>
              <a:t>Accuracy &amp; Accessibility</a:t>
            </a:r>
            <a:endParaRPr lang="en-MY"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2"/>
                                        </p:tgtEl>
                                        <p:attrNameLst>
                                          <p:attrName>style.visibility</p:attrName>
                                        </p:attrNameLst>
                                      </p:cBhvr>
                                      <p:to>
                                        <p:strVal val="visible"/>
                                      </p:to>
                                    </p:set>
                                    <p:anim calcmode="lin" valueType="num">
                                      <p:cBhvr additive="base">
                                        <p:cTn id="7" dur="500" fill="hold"/>
                                        <p:tgtEl>
                                          <p:spTgt spid="872"/>
                                        </p:tgtEl>
                                        <p:attrNameLst>
                                          <p:attrName>ppt_x</p:attrName>
                                        </p:attrNameLst>
                                      </p:cBhvr>
                                      <p:tavLst>
                                        <p:tav tm="0">
                                          <p:val>
                                            <p:strVal val="#ppt_x"/>
                                          </p:val>
                                        </p:tav>
                                        <p:tav tm="100000">
                                          <p:val>
                                            <p:strVal val="#ppt_x"/>
                                          </p:val>
                                        </p:tav>
                                      </p:tavLst>
                                    </p:anim>
                                    <p:anim calcmode="lin" valueType="num">
                                      <p:cBhvr additive="base">
                                        <p:cTn id="8" dur="500" fill="hold"/>
                                        <p:tgtEl>
                                          <p:spTgt spid="8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anim calcmode="lin" valueType="num">
                                      <p:cBhvr additive="base">
                                        <p:cTn id="23" dur="500" fill="hold"/>
                                        <p:tgtEl>
                                          <p:spTgt spid="2052"/>
                                        </p:tgtEl>
                                        <p:attrNameLst>
                                          <p:attrName>ppt_x</p:attrName>
                                        </p:attrNameLst>
                                      </p:cBhvr>
                                      <p:tavLst>
                                        <p:tav tm="0">
                                          <p:val>
                                            <p:strVal val="#ppt_x"/>
                                          </p:val>
                                        </p:tav>
                                        <p:tav tm="100000">
                                          <p:val>
                                            <p:strVal val="#ppt_x"/>
                                          </p:val>
                                        </p:tav>
                                      </p:tavLst>
                                    </p:anim>
                                    <p:anim calcmode="lin" valueType="num">
                                      <p:cBhvr additive="base">
                                        <p:cTn id="24" dur="500" fill="hold"/>
                                        <p:tgtEl>
                                          <p:spTgt spid="205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 calcmode="lin" valueType="num">
                                      <p:cBhvr additive="base">
                                        <p:cTn id="27" dur="500" fill="hold"/>
                                        <p:tgtEl>
                                          <p:spTgt spid="2056"/>
                                        </p:tgtEl>
                                        <p:attrNameLst>
                                          <p:attrName>ppt_x</p:attrName>
                                        </p:attrNameLst>
                                      </p:cBhvr>
                                      <p:tavLst>
                                        <p:tav tm="0">
                                          <p:val>
                                            <p:strVal val="#ppt_x"/>
                                          </p:val>
                                        </p:tav>
                                        <p:tav tm="100000">
                                          <p:val>
                                            <p:strVal val="#ppt_x"/>
                                          </p:val>
                                        </p:tav>
                                      </p:tavLst>
                                    </p:anim>
                                    <p:anim calcmode="lin" valueType="num">
                                      <p:cBhvr additive="base">
                                        <p:cTn id="28" dur="500" fill="hold"/>
                                        <p:tgtEl>
                                          <p:spTgt spid="205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58"/>
                                        </p:tgtEl>
                                        <p:attrNameLst>
                                          <p:attrName>style.visibility</p:attrName>
                                        </p:attrNameLst>
                                      </p:cBhvr>
                                      <p:to>
                                        <p:strVal val="visible"/>
                                      </p:to>
                                    </p:set>
                                    <p:anim calcmode="lin" valueType="num">
                                      <p:cBhvr additive="base">
                                        <p:cTn id="31" dur="500" fill="hold"/>
                                        <p:tgtEl>
                                          <p:spTgt spid="2058"/>
                                        </p:tgtEl>
                                        <p:attrNameLst>
                                          <p:attrName>ppt_x</p:attrName>
                                        </p:attrNameLst>
                                      </p:cBhvr>
                                      <p:tavLst>
                                        <p:tav tm="0">
                                          <p:val>
                                            <p:strVal val="#ppt_x"/>
                                          </p:val>
                                        </p:tav>
                                        <p:tav tm="100000">
                                          <p:val>
                                            <p:strVal val="#ppt_x"/>
                                          </p:val>
                                        </p:tav>
                                      </p:tavLst>
                                    </p:anim>
                                    <p:anim calcmode="lin" valueType="num">
                                      <p:cBhvr additive="base">
                                        <p:cTn id="32" dur="500" fill="hold"/>
                                        <p:tgtEl>
                                          <p:spTgt spid="205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2" grpId="0"/>
      <p:bldP spid="15" grpId="0"/>
      <p:bldP spid="19" grpId="0"/>
      <p:bldP spid="20" grpId="0"/>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4"/>
        <p:cNvGrpSpPr/>
        <p:nvPr/>
      </p:nvGrpSpPr>
      <p:grpSpPr>
        <a:xfrm>
          <a:off x="0" y="0"/>
          <a:ext cx="0" cy="0"/>
          <a:chOff x="0" y="0"/>
          <a:chExt cx="0" cy="0"/>
        </a:xfrm>
      </p:grpSpPr>
      <p:sp>
        <p:nvSpPr>
          <p:cNvPr id="1525" name="Google Shape;1525;p82"/>
          <p:cNvSpPr txBox="1">
            <a:spLocks noGrp="1"/>
          </p:cNvSpPr>
          <p:nvPr>
            <p:ph type="title"/>
          </p:nvPr>
        </p:nvSpPr>
        <p:spPr>
          <a:xfrm>
            <a:off x="712975" y="168253"/>
            <a:ext cx="7717800" cy="572700"/>
          </a:xfrm>
          <a:prstGeom prst="rect">
            <a:avLst/>
          </a:prstGeom>
        </p:spPr>
        <p:txBody>
          <a:bodyPr spcFirstLastPara="1" wrap="square" lIns="91425" tIns="91425" rIns="91425" bIns="91425" anchor="t" anchorCtr="0">
            <a:noAutofit/>
          </a:bodyPr>
          <a:lstStyle/>
          <a:p>
            <a:r>
              <a:rPr lang="en-GB" sz="2400" dirty="0"/>
              <a:t>Objective</a:t>
            </a:r>
            <a:endParaRPr dirty="0"/>
          </a:p>
        </p:txBody>
      </p:sp>
      <p:sp>
        <p:nvSpPr>
          <p:cNvPr id="1526" name="Google Shape;1526;p82"/>
          <p:cNvSpPr txBox="1">
            <a:spLocks noGrp="1"/>
          </p:cNvSpPr>
          <p:nvPr>
            <p:ph type="body" idx="1"/>
          </p:nvPr>
        </p:nvSpPr>
        <p:spPr>
          <a:xfrm>
            <a:off x="1203111" y="831832"/>
            <a:ext cx="6737527" cy="1739918"/>
          </a:xfrm>
          <a:prstGeom prst="rect">
            <a:avLst/>
          </a:prstGeom>
        </p:spPr>
        <p:txBody>
          <a:bodyPr spcFirstLastPara="1" wrap="square" lIns="91425" tIns="91425" rIns="91425" bIns="91425" anchor="t" anchorCtr="0">
            <a:noAutofit/>
          </a:bodyPr>
          <a:lstStyle/>
          <a:p>
            <a:pPr>
              <a:lnSpc>
                <a:spcPct val="150000"/>
              </a:lnSpc>
            </a:pPr>
            <a:r>
              <a:rPr lang="en-MY" dirty="0"/>
              <a:t> To develop a classification machine learning model for schizophrenia diagnosis based on selected genes that exhibit high differentially expression in the brains of individuals diagnosed with schizophrenia.</a:t>
            </a:r>
          </a:p>
        </p:txBody>
      </p:sp>
      <p:sp>
        <p:nvSpPr>
          <p:cNvPr id="2" name="Google Shape;1526;p82">
            <a:extLst>
              <a:ext uri="{FF2B5EF4-FFF2-40B4-BE49-F238E27FC236}">
                <a16:creationId xmlns:a16="http://schemas.microsoft.com/office/drawing/2014/main" id="{492F98D4-DD15-0FBA-B028-0D540657E7E3}"/>
              </a:ext>
            </a:extLst>
          </p:cNvPr>
          <p:cNvSpPr txBox="1">
            <a:spLocks/>
          </p:cNvSpPr>
          <p:nvPr/>
        </p:nvSpPr>
        <p:spPr>
          <a:xfrm>
            <a:off x="1203111" y="3169841"/>
            <a:ext cx="6737527" cy="16044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123" marR="0" lvl="0" indent="-342842" algn="l" rtl="0">
              <a:lnSpc>
                <a:spcPct val="100000"/>
              </a:lnSpc>
              <a:spcBef>
                <a:spcPts val="0"/>
              </a:spcBef>
              <a:spcAft>
                <a:spcPts val="0"/>
              </a:spcAft>
              <a:buClr>
                <a:schemeClr val="dk2"/>
              </a:buClr>
              <a:buSzPts val="1800"/>
              <a:buFont typeface="Open Sans" panose="020B0606030504020204"/>
              <a:buChar char="●"/>
              <a:defRPr sz="16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1pPr>
            <a:lvl2pPr marL="914242" marR="0" lvl="1"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2pPr>
            <a:lvl3pPr marL="1371366" marR="0" lvl="2"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3pPr>
            <a:lvl4pPr marL="1828488" marR="0" lvl="3"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4pPr>
            <a:lvl5pPr marL="2285610" marR="0" lvl="4"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5pPr>
            <a:lvl6pPr marL="2742730" marR="0" lvl="5"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6pPr>
            <a:lvl7pPr marL="3199851" marR="0" lvl="6"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7pPr>
            <a:lvl8pPr marL="3656974" marR="0" lvl="7" indent="-317445" algn="l" rtl="0">
              <a:lnSpc>
                <a:spcPct val="100000"/>
              </a:lnSpc>
              <a:spcBef>
                <a:spcPts val="1600"/>
              </a:spcBef>
              <a:spcAft>
                <a:spcPts val="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8pPr>
            <a:lvl9pPr marL="4114093" marR="0" lvl="8" indent="-317445" algn="l" rtl="0">
              <a:lnSpc>
                <a:spcPct val="100000"/>
              </a:lnSpc>
              <a:spcBef>
                <a:spcPts val="1600"/>
              </a:spcBef>
              <a:spcAft>
                <a:spcPts val="1600"/>
              </a:spcAft>
              <a:buClr>
                <a:schemeClr val="dk2"/>
              </a:buClr>
              <a:buSzPts val="1400"/>
              <a:buFont typeface="Open Sans" panose="020B0606030504020204"/>
              <a:buChar char="■"/>
              <a:defRPr sz="1200" b="0" i="0" u="none" strike="noStrike" cap="none">
                <a:solidFill>
                  <a:schemeClr val="dk2"/>
                </a:solidFill>
                <a:latin typeface="Open Sans" panose="020B0606030504020204"/>
                <a:ea typeface="Open Sans" panose="020B0606030504020204"/>
                <a:cs typeface="Open Sans" panose="020B0606030504020204"/>
                <a:sym typeface="Open Sans" panose="020B0606030504020204"/>
              </a:defRPr>
            </a:lvl9pPr>
          </a:lstStyle>
          <a:p>
            <a:pPr>
              <a:lnSpc>
                <a:spcPct val="150000"/>
              </a:lnSpc>
            </a:pPr>
            <a:r>
              <a:rPr lang="en-MY" dirty="0"/>
              <a:t>Ultimately, this model could enhance diagnostic accuracy and shed light on underlying disease mechanisms, potentially leading to new therapeutic targets.</a:t>
            </a:r>
          </a:p>
        </p:txBody>
      </p:sp>
      <p:sp>
        <p:nvSpPr>
          <p:cNvPr id="3" name="Google Shape;1525;p82">
            <a:extLst>
              <a:ext uri="{FF2B5EF4-FFF2-40B4-BE49-F238E27FC236}">
                <a16:creationId xmlns:a16="http://schemas.microsoft.com/office/drawing/2014/main" id="{B8399824-29F9-DA10-DC50-AED7A4A72167}"/>
              </a:ext>
            </a:extLst>
          </p:cNvPr>
          <p:cNvSpPr txBox="1">
            <a:spLocks/>
          </p:cNvSpPr>
          <p:nvPr/>
        </p:nvSpPr>
        <p:spPr>
          <a:xfrm>
            <a:off x="712974" y="2516712"/>
            <a:ext cx="77178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1pPr>
            <a:lvl2pPr marR="0" lvl="1"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2pPr>
            <a:lvl3pPr marR="0" lvl="2"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3pPr>
            <a:lvl4pPr marR="0" lvl="3"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4pPr>
            <a:lvl5pPr marR="0" lvl="4"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5pPr>
            <a:lvl6pPr marR="0" lvl="5"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6pPr>
            <a:lvl7pPr marR="0" lvl="6"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7pPr>
            <a:lvl8pPr marR="0" lvl="7"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8pPr>
            <a:lvl9pPr marR="0" lvl="8" algn="l" rtl="0">
              <a:lnSpc>
                <a:spcPct val="100000"/>
              </a:lnSpc>
              <a:spcBef>
                <a:spcPts val="0"/>
              </a:spcBef>
              <a:spcAft>
                <a:spcPts val="0"/>
              </a:spcAft>
              <a:buClr>
                <a:schemeClr val="dk1"/>
              </a:buClr>
              <a:buSzPts val="2800"/>
              <a:buFont typeface="Montserrat Black" panose="00000A00000000000000"/>
              <a:buNone/>
              <a:defRPr sz="2800" b="0" i="0" u="none" strike="noStrike" cap="none">
                <a:solidFill>
                  <a:schemeClr val="dk1"/>
                </a:solidFill>
                <a:latin typeface="Montserrat Black" panose="00000A00000000000000"/>
                <a:ea typeface="Montserrat Black" panose="00000A00000000000000"/>
                <a:cs typeface="Montserrat Black" panose="00000A00000000000000"/>
                <a:sym typeface="Montserrat Black" panose="00000A00000000000000"/>
              </a:defRPr>
            </a:lvl9pPr>
          </a:lstStyle>
          <a:p>
            <a:r>
              <a:rPr lang="en-GB" dirty="0"/>
              <a:t>Contribution of Study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
                                        </p:tgtEl>
                                        <p:attrNameLst>
                                          <p:attrName>style.visibility</p:attrName>
                                        </p:attrNameLst>
                                      </p:cBhvr>
                                      <p:to>
                                        <p:strVal val="visible"/>
                                      </p:to>
                                    </p:set>
                                    <p:animEffect transition="in" filter="fade">
                                      <p:cBhvr>
                                        <p:cTn id="7" dur="500"/>
                                        <p:tgtEl>
                                          <p:spTgt spid="15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26">
                                            <p:txEl>
                                              <p:pRg st="0" end="0"/>
                                            </p:txEl>
                                          </p:spTgt>
                                        </p:tgtEl>
                                        <p:attrNameLst>
                                          <p:attrName>style.visibility</p:attrName>
                                        </p:attrNameLst>
                                      </p:cBhvr>
                                      <p:to>
                                        <p:strVal val="visible"/>
                                      </p:to>
                                    </p:set>
                                    <p:animEffect transition="in" filter="fade">
                                      <p:cBhvr>
                                        <p:cTn id="10" dur="500"/>
                                        <p:tgtEl>
                                          <p:spTgt spid="152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 grpId="0"/>
      <p:bldP spid="1526" grpId="0" uiExpand="1" build="p"/>
      <p:bldP spid="2" grpId="0" uiExpand="1"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57"/>
          <p:cNvSpPr txBox="1">
            <a:spLocks noGrp="1"/>
          </p:cNvSpPr>
          <p:nvPr>
            <p:ph type="title" idx="2"/>
          </p:nvPr>
        </p:nvSpPr>
        <p:spPr>
          <a:xfrm>
            <a:off x="2307300" y="773469"/>
            <a:ext cx="4529400" cy="1671900"/>
          </a:xfrm>
          <a:prstGeom prst="rect">
            <a:avLst/>
          </a:prstGeom>
        </p:spPr>
        <p:txBody>
          <a:bodyPr spcFirstLastPara="1" wrap="square" lIns="91425" tIns="91425" rIns="91425" bIns="91425" anchor="t" anchorCtr="0">
            <a:noAutofit/>
          </a:bodyPr>
          <a:lstStyle/>
          <a:p>
            <a:r>
              <a:rPr lang="en-GB" dirty="0"/>
              <a:t>02</a:t>
            </a:r>
            <a:endParaRPr dirty="0"/>
          </a:p>
        </p:txBody>
      </p:sp>
      <p:sp>
        <p:nvSpPr>
          <p:cNvPr id="577" name="Google Shape;577;p57"/>
          <p:cNvSpPr txBox="1">
            <a:spLocks noGrp="1"/>
          </p:cNvSpPr>
          <p:nvPr>
            <p:ph type="title"/>
          </p:nvPr>
        </p:nvSpPr>
        <p:spPr>
          <a:xfrm>
            <a:off x="1098203" y="2593181"/>
            <a:ext cx="6947607" cy="748800"/>
          </a:xfrm>
          <a:prstGeom prst="rect">
            <a:avLst/>
          </a:prstGeom>
        </p:spPr>
        <p:txBody>
          <a:bodyPr spcFirstLastPara="1" wrap="square" lIns="91425" tIns="91425" rIns="91425" bIns="91425" anchor="t" anchorCtr="0">
            <a:noAutofit/>
          </a:bodyPr>
          <a:lstStyle/>
          <a:p>
            <a:r>
              <a:rPr lang="en-GB" dirty="0"/>
              <a:t>Methodology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additive="base">
                                        <p:cTn id="7" dur="500" fill="hold"/>
                                        <p:tgtEl>
                                          <p:spTgt spid="576"/>
                                        </p:tgtEl>
                                        <p:attrNameLst>
                                          <p:attrName>ppt_x</p:attrName>
                                        </p:attrNameLst>
                                      </p:cBhvr>
                                      <p:tavLst>
                                        <p:tav tm="0">
                                          <p:val>
                                            <p:strVal val="#ppt_x"/>
                                          </p:val>
                                        </p:tav>
                                        <p:tav tm="100000">
                                          <p:val>
                                            <p:strVal val="#ppt_x"/>
                                          </p:val>
                                        </p:tav>
                                      </p:tavLst>
                                    </p:anim>
                                    <p:anim calcmode="lin" valueType="num">
                                      <p:cBhvr additive="base">
                                        <p:cTn id="8" dur="500" fill="hold"/>
                                        <p:tgtEl>
                                          <p:spTgt spid="5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7"/>
                                        </p:tgtEl>
                                        <p:attrNameLst>
                                          <p:attrName>style.visibility</p:attrName>
                                        </p:attrNameLst>
                                      </p:cBhvr>
                                      <p:to>
                                        <p:strVal val="visible"/>
                                      </p:to>
                                    </p:set>
                                    <p:anim calcmode="lin" valueType="num">
                                      <p:cBhvr additive="base">
                                        <p:cTn id="11" dur="500" fill="hold"/>
                                        <p:tgtEl>
                                          <p:spTgt spid="577"/>
                                        </p:tgtEl>
                                        <p:attrNameLst>
                                          <p:attrName>ppt_x</p:attrName>
                                        </p:attrNameLst>
                                      </p:cBhvr>
                                      <p:tavLst>
                                        <p:tav tm="0">
                                          <p:val>
                                            <p:strVal val="#ppt_x"/>
                                          </p:val>
                                        </p:tav>
                                        <p:tav tm="100000">
                                          <p:val>
                                            <p:strVal val="#ppt_x"/>
                                          </p:val>
                                        </p:tav>
                                      </p:tavLst>
                                    </p:anim>
                                    <p:anim calcmode="lin" valueType="num">
                                      <p:cBhvr additive="base">
                                        <p:cTn id="12" dur="500" fill="hold"/>
                                        <p:tgtEl>
                                          <p:spTgt spid="5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49C85A-1DA0-1A22-B050-8462CFA4517B}"/>
              </a:ext>
            </a:extLst>
          </p:cNvPr>
          <p:cNvSpPr>
            <a:spLocks noGrp="1"/>
          </p:cNvSpPr>
          <p:nvPr>
            <p:ph type="title"/>
          </p:nvPr>
        </p:nvSpPr>
        <p:spPr>
          <a:xfrm>
            <a:off x="713100" y="760468"/>
            <a:ext cx="7717800" cy="572700"/>
          </a:xfrm>
        </p:spPr>
        <p:txBody>
          <a:bodyPr/>
          <a:lstStyle/>
          <a:p>
            <a:r>
              <a:rPr lang="en-US" dirty="0"/>
              <a:t>Algorithm Flowchart</a:t>
            </a:r>
            <a:endParaRPr lang="en-MY" dirty="0"/>
          </a:p>
        </p:txBody>
      </p:sp>
      <p:sp>
        <p:nvSpPr>
          <p:cNvPr id="17" name="Rectangle: Rounded Corners 16">
            <a:extLst>
              <a:ext uri="{FF2B5EF4-FFF2-40B4-BE49-F238E27FC236}">
                <a16:creationId xmlns:a16="http://schemas.microsoft.com/office/drawing/2014/main" id="{A0418D65-C4A9-5328-F8B5-D22C02B1F4AF}"/>
              </a:ext>
            </a:extLst>
          </p:cNvPr>
          <p:cNvSpPr/>
          <p:nvPr/>
        </p:nvSpPr>
        <p:spPr>
          <a:xfrm>
            <a:off x="454147" y="2316480"/>
            <a:ext cx="1516380" cy="84582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MY" b="0" i="0" dirty="0">
                <a:solidFill>
                  <a:srgbClr val="000000"/>
                </a:solidFill>
                <a:effectLst/>
                <a:latin typeface="Times New Roman" panose="02020603050405020304" pitchFamily="18" charset="0"/>
                <a:cs typeface="Times New Roman" panose="02020603050405020304" pitchFamily="18" charset="0"/>
              </a:rPr>
              <a:t>Data Acquisition</a:t>
            </a:r>
            <a:endParaRPr lang="en-MY" dirty="0">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99F2252B-5223-6B6F-71CB-95C77583C73B}"/>
              </a:ext>
            </a:extLst>
          </p:cNvPr>
          <p:cNvSpPr/>
          <p:nvPr/>
        </p:nvSpPr>
        <p:spPr>
          <a:xfrm>
            <a:off x="2175509" y="2316480"/>
            <a:ext cx="1516380" cy="84582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MY" b="0" i="0" dirty="0">
                <a:solidFill>
                  <a:srgbClr val="000000"/>
                </a:solidFill>
                <a:effectLst/>
                <a:latin typeface="Times New Roman" panose="02020603050405020304" pitchFamily="18" charset="0"/>
                <a:cs typeface="Times New Roman" panose="02020603050405020304" pitchFamily="18" charset="0"/>
              </a:rPr>
              <a:t>Data </a:t>
            </a:r>
          </a:p>
          <a:p>
            <a:pPr algn="ctr"/>
            <a:r>
              <a:rPr lang="en-MY" b="0" i="0" dirty="0">
                <a:solidFill>
                  <a:srgbClr val="000000"/>
                </a:solidFill>
                <a:effectLst/>
                <a:latin typeface="Times New Roman" panose="02020603050405020304" pitchFamily="18" charset="0"/>
                <a:cs typeface="Times New Roman" panose="02020603050405020304" pitchFamily="18" charset="0"/>
              </a:rPr>
              <a:t>Pre-processing</a:t>
            </a:r>
            <a:endParaRPr lang="en-MY" dirty="0">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68205B4F-7DCE-C878-613C-DD10E6047156}"/>
              </a:ext>
            </a:extLst>
          </p:cNvPr>
          <p:cNvSpPr/>
          <p:nvPr/>
        </p:nvSpPr>
        <p:spPr>
          <a:xfrm>
            <a:off x="3896871" y="2316480"/>
            <a:ext cx="1516380" cy="84582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MY" b="0" i="0" dirty="0">
                <a:solidFill>
                  <a:srgbClr val="000000"/>
                </a:solidFill>
                <a:effectLst/>
                <a:latin typeface="Times New Roman" panose="02020603050405020304" pitchFamily="18" charset="0"/>
                <a:cs typeface="Times New Roman" panose="02020603050405020304" pitchFamily="18" charset="0"/>
              </a:rPr>
              <a:t>Differential Expression Analysis</a:t>
            </a:r>
            <a:endParaRPr lang="en-MY" dirty="0">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2D0A2ED2-58DF-6C6C-3780-D155E0F7D056}"/>
              </a:ext>
            </a:extLst>
          </p:cNvPr>
          <p:cNvSpPr/>
          <p:nvPr/>
        </p:nvSpPr>
        <p:spPr>
          <a:xfrm>
            <a:off x="5618233" y="2316480"/>
            <a:ext cx="1516380" cy="84582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MY" b="0" i="0" dirty="0">
                <a:solidFill>
                  <a:srgbClr val="000000"/>
                </a:solidFill>
                <a:effectLst/>
                <a:latin typeface="Times New Roman" panose="02020603050405020304" pitchFamily="18" charset="0"/>
                <a:cs typeface="Times New Roman" panose="02020603050405020304" pitchFamily="18" charset="0"/>
              </a:rPr>
              <a:t>Feature Selection</a:t>
            </a:r>
            <a:endParaRPr lang="en-MY" dirty="0">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A540121C-A373-DBB2-E656-F8CB7776414C}"/>
              </a:ext>
            </a:extLst>
          </p:cNvPr>
          <p:cNvSpPr/>
          <p:nvPr/>
        </p:nvSpPr>
        <p:spPr>
          <a:xfrm>
            <a:off x="7339595" y="2316480"/>
            <a:ext cx="1516380" cy="84582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dirty="0">
                <a:solidFill>
                  <a:srgbClr val="000000"/>
                </a:solidFill>
                <a:latin typeface="Times New Roman" panose="02020603050405020304" pitchFamily="18" charset="0"/>
                <a:cs typeface="Times New Roman" panose="02020603050405020304" pitchFamily="18" charset="0"/>
              </a:rPr>
              <a:t>Classification</a:t>
            </a:r>
            <a:endParaRPr lang="en-MY" dirty="0">
              <a:solidFill>
                <a:srgbClr val="000000"/>
              </a:solidFill>
              <a:latin typeface="Times New Roman" panose="02020603050405020304" pitchFamily="18" charset="0"/>
              <a:cs typeface="Times New Roman" panose="02020603050405020304" pitchFamily="18" charset="0"/>
            </a:endParaRPr>
          </a:p>
          <a:p>
            <a:pPr algn="ctr"/>
            <a:r>
              <a:rPr lang="en-MY" dirty="0">
                <a:solidFill>
                  <a:srgbClr val="000000"/>
                </a:solidFill>
                <a:latin typeface="Times New Roman" panose="02020603050405020304" pitchFamily="18" charset="0"/>
                <a:cs typeface="Times New Roman" panose="02020603050405020304" pitchFamily="18" charset="0"/>
              </a:rPr>
              <a:t>Model</a:t>
            </a:r>
          </a:p>
        </p:txBody>
      </p:sp>
      <p:sp>
        <p:nvSpPr>
          <p:cNvPr id="29" name="Arrow: Right 28">
            <a:extLst>
              <a:ext uri="{FF2B5EF4-FFF2-40B4-BE49-F238E27FC236}">
                <a16:creationId xmlns:a16="http://schemas.microsoft.com/office/drawing/2014/main" id="{2662A8F7-410C-A269-9F7F-B79803CA3E9A}"/>
              </a:ext>
            </a:extLst>
          </p:cNvPr>
          <p:cNvSpPr/>
          <p:nvPr/>
        </p:nvSpPr>
        <p:spPr>
          <a:xfrm>
            <a:off x="1970527" y="2688717"/>
            <a:ext cx="178313" cy="9372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MY">
              <a:latin typeface="Times New Roman" panose="02020603050405020304" pitchFamily="18" charset="0"/>
              <a:cs typeface="Times New Roman" panose="02020603050405020304" pitchFamily="18" charset="0"/>
            </a:endParaRPr>
          </a:p>
        </p:txBody>
      </p:sp>
      <p:sp>
        <p:nvSpPr>
          <p:cNvPr id="30" name="Arrow: Right 29">
            <a:extLst>
              <a:ext uri="{FF2B5EF4-FFF2-40B4-BE49-F238E27FC236}">
                <a16:creationId xmlns:a16="http://schemas.microsoft.com/office/drawing/2014/main" id="{87C754DF-488F-3DD7-32BB-73D1B36D8B86}"/>
              </a:ext>
            </a:extLst>
          </p:cNvPr>
          <p:cNvSpPr/>
          <p:nvPr/>
        </p:nvSpPr>
        <p:spPr>
          <a:xfrm>
            <a:off x="3691889" y="2688717"/>
            <a:ext cx="178313" cy="9372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MY">
              <a:latin typeface="Times New Roman" panose="02020603050405020304" pitchFamily="18" charset="0"/>
              <a:cs typeface="Times New Roman" panose="02020603050405020304" pitchFamily="18" charset="0"/>
            </a:endParaRPr>
          </a:p>
        </p:txBody>
      </p:sp>
      <p:sp>
        <p:nvSpPr>
          <p:cNvPr id="31" name="Arrow: Right 30">
            <a:extLst>
              <a:ext uri="{FF2B5EF4-FFF2-40B4-BE49-F238E27FC236}">
                <a16:creationId xmlns:a16="http://schemas.microsoft.com/office/drawing/2014/main" id="{6F224393-E48C-E1EC-1358-4467BE145770}"/>
              </a:ext>
            </a:extLst>
          </p:cNvPr>
          <p:cNvSpPr/>
          <p:nvPr/>
        </p:nvSpPr>
        <p:spPr>
          <a:xfrm>
            <a:off x="5413251" y="2688717"/>
            <a:ext cx="178313" cy="9372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MY">
              <a:latin typeface="Times New Roman" panose="02020603050405020304" pitchFamily="18" charset="0"/>
              <a:cs typeface="Times New Roman" panose="02020603050405020304" pitchFamily="18" charset="0"/>
            </a:endParaRPr>
          </a:p>
        </p:txBody>
      </p:sp>
      <p:sp>
        <p:nvSpPr>
          <p:cNvPr id="32" name="Arrow: Right 31">
            <a:extLst>
              <a:ext uri="{FF2B5EF4-FFF2-40B4-BE49-F238E27FC236}">
                <a16:creationId xmlns:a16="http://schemas.microsoft.com/office/drawing/2014/main" id="{BB9A080A-5C58-145E-6D36-C8DD8C8B61BE}"/>
              </a:ext>
            </a:extLst>
          </p:cNvPr>
          <p:cNvSpPr/>
          <p:nvPr/>
        </p:nvSpPr>
        <p:spPr>
          <a:xfrm>
            <a:off x="7136525" y="2688717"/>
            <a:ext cx="178313" cy="93726"/>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MY">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11CDEB8D-BA6E-FCAF-1211-ADA8985DC82D}"/>
              </a:ext>
            </a:extLst>
          </p:cNvPr>
          <p:cNvSpPr txBox="1"/>
          <p:nvPr/>
        </p:nvSpPr>
        <p:spPr>
          <a:xfrm>
            <a:off x="66029" y="1850350"/>
            <a:ext cx="2292615" cy="461665"/>
          </a:xfrm>
          <a:prstGeom prst="rect">
            <a:avLst/>
          </a:prstGeom>
          <a:noFill/>
        </p:spPr>
        <p:txBody>
          <a:bodyPr wrap="none" rtlCol="0">
            <a:spAutoFit/>
          </a:bodyPr>
          <a:lstStyle/>
          <a:p>
            <a:pPr algn="ctr"/>
            <a:r>
              <a:rPr lang="en-MY" sz="1200" b="0" i="0" dirty="0">
                <a:solidFill>
                  <a:srgbClr val="000000"/>
                </a:solidFill>
                <a:effectLst/>
                <a:latin typeface="Times New Roman" panose="02020603050405020304" pitchFamily="18" charset="0"/>
                <a:cs typeface="Times New Roman" panose="02020603050405020304" pitchFamily="18" charset="0"/>
              </a:rPr>
              <a:t>Gene Expression Omnibus (GEO)</a:t>
            </a:r>
          </a:p>
          <a:p>
            <a:pPr algn="ctr"/>
            <a:r>
              <a:rPr lang="en-MY" sz="1200" b="0" i="0" dirty="0">
                <a:solidFill>
                  <a:srgbClr val="000000"/>
                </a:solidFill>
                <a:effectLst/>
                <a:latin typeface="Times New Roman" panose="02020603050405020304" pitchFamily="18" charset="0"/>
                <a:cs typeface="Times New Roman" panose="02020603050405020304" pitchFamily="18" charset="0"/>
              </a:rPr>
              <a:t>GSE87194</a:t>
            </a:r>
          </a:p>
        </p:txBody>
      </p:sp>
      <p:sp>
        <p:nvSpPr>
          <p:cNvPr id="34" name="TextBox 33">
            <a:extLst>
              <a:ext uri="{FF2B5EF4-FFF2-40B4-BE49-F238E27FC236}">
                <a16:creationId xmlns:a16="http://schemas.microsoft.com/office/drawing/2014/main" id="{2E3E0D0D-91C9-6394-C011-1721EAFBC6DE}"/>
              </a:ext>
            </a:extLst>
          </p:cNvPr>
          <p:cNvSpPr txBox="1"/>
          <p:nvPr/>
        </p:nvSpPr>
        <p:spPr>
          <a:xfrm>
            <a:off x="4114688" y="1854815"/>
            <a:ext cx="1080745" cy="461665"/>
          </a:xfrm>
          <a:prstGeom prst="rect">
            <a:avLst/>
          </a:prstGeom>
          <a:noFill/>
        </p:spPr>
        <p:txBody>
          <a:bodyPr wrap="none" rtlCol="0">
            <a:spAutoFit/>
          </a:bodyPr>
          <a:lstStyle/>
          <a:p>
            <a:pPr algn="ctr"/>
            <a:r>
              <a:rPr lang="en-MY" sz="1200" b="0" i="0" dirty="0">
                <a:solidFill>
                  <a:srgbClr val="000000"/>
                </a:solidFill>
                <a:effectLst/>
                <a:latin typeface="Times New Roman" panose="02020603050405020304" pitchFamily="18" charset="0"/>
                <a:cs typeface="Times New Roman" panose="02020603050405020304" pitchFamily="18" charset="0"/>
              </a:rPr>
              <a:t>|log2FC| &gt; 1</a:t>
            </a:r>
          </a:p>
          <a:p>
            <a:pPr algn="ctr"/>
            <a:r>
              <a:rPr lang="en-MY" sz="1200" b="0" i="0" dirty="0">
                <a:solidFill>
                  <a:srgbClr val="000000"/>
                </a:solidFill>
                <a:effectLst/>
                <a:latin typeface="Times New Roman" panose="02020603050405020304" pitchFamily="18" charset="0"/>
                <a:cs typeface="Times New Roman" panose="02020603050405020304" pitchFamily="18" charset="0"/>
              </a:rPr>
              <a:t>p-value &lt; 0.05</a:t>
            </a:r>
          </a:p>
        </p:txBody>
      </p:sp>
      <p:sp>
        <p:nvSpPr>
          <p:cNvPr id="35" name="TextBox 34">
            <a:extLst>
              <a:ext uri="{FF2B5EF4-FFF2-40B4-BE49-F238E27FC236}">
                <a16:creationId xmlns:a16="http://schemas.microsoft.com/office/drawing/2014/main" id="{1A7324EF-4AF5-8B25-3F39-F31753633020}"/>
              </a:ext>
            </a:extLst>
          </p:cNvPr>
          <p:cNvSpPr txBox="1"/>
          <p:nvPr/>
        </p:nvSpPr>
        <p:spPr>
          <a:xfrm>
            <a:off x="5811204" y="1942682"/>
            <a:ext cx="1130438" cy="276999"/>
          </a:xfrm>
          <a:prstGeom prst="rect">
            <a:avLst/>
          </a:prstGeom>
          <a:noFill/>
        </p:spPr>
        <p:txBody>
          <a:bodyPr wrap="none" rtlCol="0">
            <a:spAutoFit/>
          </a:bodyPr>
          <a:lstStyle/>
          <a:p>
            <a:pPr algn="ctr"/>
            <a:r>
              <a:rPr lang="en-US" sz="1200" b="0" i="0" dirty="0">
                <a:solidFill>
                  <a:srgbClr val="000000"/>
                </a:solidFill>
                <a:effectLst/>
                <a:latin typeface="Times New Roman" panose="02020603050405020304" pitchFamily="18" charset="0"/>
                <a:cs typeface="Times New Roman" panose="02020603050405020304" pitchFamily="18" charset="0"/>
              </a:rPr>
              <a:t>Random Forest</a:t>
            </a:r>
            <a:endParaRPr lang="en-MY" sz="1200" b="0" i="0" dirty="0">
              <a:solidFill>
                <a:srgbClr val="000000"/>
              </a:solidFill>
              <a:effectLst/>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B643CBBA-A45D-2D3C-C228-8AC3CED3EF93}"/>
              </a:ext>
            </a:extLst>
          </p:cNvPr>
          <p:cNvSpPr txBox="1"/>
          <p:nvPr/>
        </p:nvSpPr>
        <p:spPr>
          <a:xfrm>
            <a:off x="7498905" y="1942681"/>
            <a:ext cx="1197764" cy="276999"/>
          </a:xfrm>
          <a:prstGeom prst="rect">
            <a:avLst/>
          </a:prstGeom>
          <a:noFill/>
        </p:spPr>
        <p:txBody>
          <a:bodyPr wrap="none" rtlCol="0">
            <a:spAutoFit/>
          </a:bodyPr>
          <a:lstStyle/>
          <a:p>
            <a:pPr algn="ctr"/>
            <a:r>
              <a:rPr lang="en-US" sz="1200" b="0" i="0" dirty="0">
                <a:solidFill>
                  <a:srgbClr val="000000"/>
                </a:solidFill>
                <a:effectLst/>
                <a:latin typeface="Times New Roman" panose="02020603050405020304" pitchFamily="18" charset="0"/>
                <a:cs typeface="Times New Roman" panose="02020603050405020304" pitchFamily="18" charset="0"/>
              </a:rPr>
              <a:t>SVM Algorithm</a:t>
            </a:r>
            <a:endParaRPr lang="en-MY" sz="12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42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500"/>
                                        <p:tgtEl>
                                          <p:spTgt spid="2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500"/>
                                        <p:tgtEl>
                                          <p:spTgt spid="3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P spid="19" grpId="0" animBg="1"/>
      <p:bldP spid="20" grpId="0" animBg="1"/>
      <p:bldP spid="21" grpId="0" animBg="1"/>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60"/>
          <p:cNvSpPr txBox="1">
            <a:spLocks noGrp="1"/>
          </p:cNvSpPr>
          <p:nvPr>
            <p:ph type="title"/>
          </p:nvPr>
        </p:nvSpPr>
        <p:spPr>
          <a:xfrm>
            <a:off x="497823" y="401359"/>
            <a:ext cx="7717800" cy="616204"/>
          </a:xfrm>
          <a:prstGeom prst="rect">
            <a:avLst/>
          </a:prstGeom>
        </p:spPr>
        <p:txBody>
          <a:bodyPr spcFirstLastPara="1" wrap="square" lIns="91425" tIns="91425" rIns="91425" bIns="91425" anchor="t" anchorCtr="0">
            <a:noAutofit/>
          </a:bodyPr>
          <a:lstStyle/>
          <a:p>
            <a:pPr lvl="0"/>
            <a:r>
              <a:rPr lang="en-MY" dirty="0"/>
              <a:t>1. Data Acquisition</a:t>
            </a:r>
            <a:endParaRPr dirty="0"/>
          </a:p>
        </p:txBody>
      </p:sp>
      <p:sp>
        <p:nvSpPr>
          <p:cNvPr id="4" name="Google Shape;1526;p82">
            <a:extLst>
              <a:ext uri="{FF2B5EF4-FFF2-40B4-BE49-F238E27FC236}">
                <a16:creationId xmlns:a16="http://schemas.microsoft.com/office/drawing/2014/main" id="{2648E417-BDC3-F422-8DC4-D532D6487791}"/>
              </a:ext>
            </a:extLst>
          </p:cNvPr>
          <p:cNvSpPr txBox="1">
            <a:spLocks/>
          </p:cNvSpPr>
          <p:nvPr/>
        </p:nvSpPr>
        <p:spPr>
          <a:xfrm>
            <a:off x="497826" y="1201240"/>
            <a:ext cx="5687069" cy="311168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285704" indent="-285704">
              <a:lnSpc>
                <a:spcPct val="200000"/>
              </a:lnSpc>
              <a:buFont typeface="Arial" panose="020B0604020202020204" pitchFamily="34" charset="0"/>
              <a:buChar char="•"/>
            </a:pPr>
            <a:r>
              <a:rPr lang="en-MY" sz="1600" dirty="0"/>
              <a:t>Gene Expression Omnibus (GEO) database</a:t>
            </a:r>
          </a:p>
          <a:p>
            <a:pPr marL="285704" indent="-285704">
              <a:lnSpc>
                <a:spcPct val="200000"/>
              </a:lnSpc>
              <a:buFont typeface="Arial" panose="020B0604020202020204" pitchFamily="34" charset="0"/>
              <a:buChar char="•"/>
            </a:pPr>
            <a:r>
              <a:rPr lang="en-MY" sz="1600" dirty="0"/>
              <a:t>Publicly available gene expression profiling data</a:t>
            </a:r>
          </a:p>
          <a:p>
            <a:pPr marL="285704" indent="-285704">
              <a:lnSpc>
                <a:spcPct val="200000"/>
              </a:lnSpc>
              <a:buFont typeface="Arial" panose="020B0604020202020204" pitchFamily="34" charset="0"/>
              <a:buChar char="•"/>
            </a:pPr>
            <a:r>
              <a:rPr lang="en-MY" sz="1600" dirty="0"/>
              <a:t>GSE87194 (brain)</a:t>
            </a:r>
          </a:p>
          <a:p>
            <a:pPr marL="285704" indent="-285704">
              <a:lnSpc>
                <a:spcPct val="200000"/>
              </a:lnSpc>
              <a:buFont typeface="Arial" panose="020B0604020202020204" pitchFamily="34" charset="0"/>
              <a:buChar char="•"/>
            </a:pPr>
            <a:r>
              <a:rPr lang="en-US" altLang="zh-CN" sz="1600" dirty="0"/>
              <a:t>RNA sequences</a:t>
            </a:r>
            <a:r>
              <a:rPr lang="en-MY" sz="1600" dirty="0"/>
              <a:t> data</a:t>
            </a:r>
          </a:p>
          <a:p>
            <a:pPr marL="285704" indent="-285704">
              <a:lnSpc>
                <a:spcPct val="200000"/>
              </a:lnSpc>
              <a:buFont typeface="Arial" panose="020B0604020202020204" pitchFamily="34" charset="0"/>
              <a:buChar char="•"/>
            </a:pPr>
            <a:r>
              <a:rPr lang="en-MY" sz="1600" dirty="0"/>
              <a:t>Post-mortem tissue of the dorsolateral prefrontal cortex</a:t>
            </a:r>
          </a:p>
          <a:p>
            <a:pPr marL="285704" indent="-285704">
              <a:lnSpc>
                <a:spcPct val="200000"/>
              </a:lnSpc>
              <a:buFont typeface="Arial" panose="020B0604020202020204" pitchFamily="34" charset="0"/>
              <a:buChar char="•"/>
            </a:pPr>
            <a:r>
              <a:rPr lang="en-MY" sz="1600" dirty="0"/>
              <a:t>19 Schizophrenia patients &amp; 19 Normal control sample  </a:t>
            </a:r>
            <a:endParaRPr lang="en-US" sz="1600" dirty="0">
              <a:latin typeface="Times New Roman" panose="02020603050405020304" pitchFamily="18" charset="0"/>
              <a:ea typeface="Open Sans" panose="020B0606030504020204"/>
              <a:cs typeface="Open Sans" panose="020B0606030504020204"/>
              <a:sym typeface="Open Sans" panose="020B0606030504020204"/>
            </a:endParaRPr>
          </a:p>
        </p:txBody>
      </p:sp>
      <p:pic>
        <p:nvPicPr>
          <p:cNvPr id="8" name="Picture 7" descr="A brain and dna diagram&#10;&#10;Description automatically generated with medium confidence">
            <a:extLst>
              <a:ext uri="{FF2B5EF4-FFF2-40B4-BE49-F238E27FC236}">
                <a16:creationId xmlns:a16="http://schemas.microsoft.com/office/drawing/2014/main" id="{8B96D94A-A0BD-11A8-2315-29D46ADF9827}"/>
              </a:ext>
            </a:extLst>
          </p:cNvPr>
          <p:cNvPicPr>
            <a:picLocks noChangeAspect="1"/>
          </p:cNvPicPr>
          <p:nvPr/>
        </p:nvPicPr>
        <p:blipFill>
          <a:blip r:embed="rId3"/>
          <a:stretch>
            <a:fillRect/>
          </a:stretch>
        </p:blipFill>
        <p:spPr>
          <a:xfrm>
            <a:off x="6070285" y="1919606"/>
            <a:ext cx="2505075" cy="1685925"/>
          </a:xfrm>
          <a:prstGeom prst="rect">
            <a:avLst/>
          </a:prstGeom>
        </p:spPr>
      </p:pic>
      <p:sp>
        <p:nvSpPr>
          <p:cNvPr id="3" name="TextBox 2">
            <a:extLst>
              <a:ext uri="{FF2B5EF4-FFF2-40B4-BE49-F238E27FC236}">
                <a16:creationId xmlns:a16="http://schemas.microsoft.com/office/drawing/2014/main" id="{CA7FA750-0C15-17A3-EB69-A062AD9BFD9B}"/>
              </a:ext>
            </a:extLst>
          </p:cNvPr>
          <p:cNvSpPr txBox="1"/>
          <p:nvPr/>
        </p:nvSpPr>
        <p:spPr>
          <a:xfrm>
            <a:off x="3433953" y="4835723"/>
            <a:ext cx="5272664" cy="307777"/>
          </a:xfrm>
          <a:prstGeom prst="rect">
            <a:avLst/>
          </a:prstGeom>
          <a:noFill/>
        </p:spPr>
        <p:txBody>
          <a:bodyPr wrap="square">
            <a:spAutoFit/>
          </a:bodyPr>
          <a:lstStyle/>
          <a:p>
            <a:r>
              <a:rPr lang="en-MY" dirty="0">
                <a:hlinkClick r:id="rId4"/>
              </a:rPr>
              <a:t>https://www.ncbi.nlm.nih.gov/geo/query/acc.cgi?acc=GSE87194</a:t>
            </a:r>
            <a:endParaRPr lang="en-MY" dirty="0"/>
          </a:p>
        </p:txBody>
      </p:sp>
    </p:spTree>
    <p:extLst>
      <p:ext uri="{BB962C8B-B14F-4D97-AF65-F5344CB8AC3E}">
        <p14:creationId xmlns:p14="http://schemas.microsoft.com/office/powerpoint/2010/main" val="110356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8"/>
                                        </p:tgtEl>
                                        <p:attrNameLst>
                                          <p:attrName>style.visibility</p:attrName>
                                        </p:attrNameLst>
                                      </p:cBhvr>
                                      <p:to>
                                        <p:strVal val="visible"/>
                                      </p:to>
                                    </p:set>
                                    <p:animEffect transition="in" filter="fade">
                                      <p:cBhvr>
                                        <p:cTn id="7" dur="500"/>
                                        <p:tgtEl>
                                          <p:spTgt spid="5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theme/theme1.xml><?xml version="1.0" encoding="utf-8"?>
<a:theme xmlns:a="http://schemas.openxmlformats.org/drawingml/2006/main" name="Product Development Project Proposal XL by Slidesgo">
  <a:themeElements>
    <a:clrScheme name="Simple Light">
      <a:dk1>
        <a:srgbClr val="1A2263"/>
      </a:dk1>
      <a:lt1>
        <a:srgbClr val="FFF0DE"/>
      </a:lt1>
      <a:dk2>
        <a:srgbClr val="444444"/>
      </a:dk2>
      <a:lt2>
        <a:srgbClr val="DB4646"/>
      </a:lt2>
      <a:accent1>
        <a:srgbClr val="F76868"/>
      </a:accent1>
      <a:accent2>
        <a:srgbClr val="945526"/>
      </a:accent2>
      <a:accent3>
        <a:srgbClr val="EBCAB3"/>
      </a:accent3>
      <a:accent4>
        <a:srgbClr val="DEA23C"/>
      </a:accent4>
      <a:accent5>
        <a:srgbClr val="536E4C"/>
      </a:accent5>
      <a:accent6>
        <a:srgbClr val="3D489C"/>
      </a:accent6>
      <a:hlink>
        <a:srgbClr val="1A226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19935</TotalTime>
  <Words>1110</Words>
  <Application>Microsoft Office PowerPoint</Application>
  <PresentationFormat>On-screen Show (16:9)</PresentationFormat>
  <Paragraphs>194</Paragraphs>
  <Slides>23</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Open Sans</vt:lpstr>
      <vt:lpstr>Montserrat Black</vt:lpstr>
      <vt:lpstr>Times New Roman</vt:lpstr>
      <vt:lpstr>Open Sans ExtraBold</vt:lpstr>
      <vt:lpstr>Arial</vt:lpstr>
      <vt:lpstr>Calibri</vt:lpstr>
      <vt:lpstr>Wingdings</vt:lpstr>
      <vt:lpstr>Product Development Project Proposal XL by Slidesgo</vt:lpstr>
      <vt:lpstr>  Development of  Machine Learning Model for Schizophrenia Diagnosis Using Brain Transcriptomics </vt:lpstr>
      <vt:lpstr>01</vt:lpstr>
      <vt:lpstr>Schizophrenia</vt:lpstr>
      <vt:lpstr>Symptoms</vt:lpstr>
      <vt:lpstr>Problem Statement</vt:lpstr>
      <vt:lpstr>Objective</vt:lpstr>
      <vt:lpstr>02</vt:lpstr>
      <vt:lpstr>Algorithm Flowchart</vt:lpstr>
      <vt:lpstr>1. Data Acquisition</vt:lpstr>
      <vt:lpstr>2. Data Pre-processing</vt:lpstr>
      <vt:lpstr>3. Differential Expression Analysis</vt:lpstr>
      <vt:lpstr>4. Feature Selection</vt:lpstr>
      <vt:lpstr>5. Classification Model Design</vt:lpstr>
      <vt:lpstr>03</vt:lpstr>
      <vt:lpstr>PowerPoint Presentation</vt:lpstr>
      <vt:lpstr>Tuned Hyperparameters for SVM model</vt:lpstr>
      <vt:lpstr>Performance Evaluation</vt:lpstr>
      <vt:lpstr>Function of the genes</vt:lpstr>
      <vt:lpstr>Function of the genes</vt:lpstr>
      <vt:lpstr>04</vt:lpstr>
      <vt:lpstr>Conclusion</vt:lpstr>
      <vt:lpstr>Thanks!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RESPIRATORY RATE  ESTIMATION ALGORITHM FROM  PHOTOPLETHYSMOGRAPH </dc:title>
  <dc:creator/>
  <cp:lastModifiedBy>Wee Jian Chin</cp:lastModifiedBy>
  <cp:revision>248</cp:revision>
  <dcterms:created xsi:type="dcterms:W3CDTF">2023-11-23T07:21:00Z</dcterms:created>
  <dcterms:modified xsi:type="dcterms:W3CDTF">2024-09-06T13:11:22Z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7E0055FA831D4F1FBC2659D846BD2A4B_13</vt:lpwstr>
  </property>
  <property fmtid="{D5CDD505-2E9C-101B-9397-08002B2CF9AE}" pid="3" name="KSOProductBuildVer">
    <vt:lpwstr>1033-12.2.0.13306</vt:lpwstr>
  </property>
</Properties>
</file>