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sldIdLst>
    <p:sldId id="256" r:id="rId5"/>
  </p:sldIdLst>
  <p:sldSz cx="43200638"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9831" autoAdjust="0"/>
  </p:normalViewPr>
  <p:slideViewPr>
    <p:cSldViewPr snapToGrid="0">
      <p:cViewPr varScale="1">
        <p:scale>
          <a:sx n="21" d="100"/>
          <a:sy n="21" d="100"/>
        </p:scale>
        <p:origin x="2048"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8/17/23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3628796" rtl="0" eaLnBrk="1" latinLnBrk="0" hangingPunct="1">
      <a:defRPr sz="4762" kern="1200">
        <a:solidFill>
          <a:schemeClr val="tx1"/>
        </a:solidFill>
        <a:latin typeface="+mn-lt"/>
        <a:ea typeface="+mn-ea"/>
        <a:cs typeface="+mn-cs"/>
      </a:defRPr>
    </a:lvl1pPr>
    <a:lvl2pPr marL="1814398" algn="l" defTabSz="3628796" rtl="0" eaLnBrk="1" latinLnBrk="0" hangingPunct="1">
      <a:defRPr sz="4762" kern="1200">
        <a:solidFill>
          <a:schemeClr val="tx1"/>
        </a:solidFill>
        <a:latin typeface="+mn-lt"/>
        <a:ea typeface="+mn-ea"/>
        <a:cs typeface="+mn-cs"/>
      </a:defRPr>
    </a:lvl2pPr>
    <a:lvl3pPr marL="3628796" algn="l" defTabSz="3628796" rtl="0" eaLnBrk="1" latinLnBrk="0" hangingPunct="1">
      <a:defRPr sz="4762" kern="1200">
        <a:solidFill>
          <a:schemeClr val="tx1"/>
        </a:solidFill>
        <a:latin typeface="+mn-lt"/>
        <a:ea typeface="+mn-ea"/>
        <a:cs typeface="+mn-cs"/>
      </a:defRPr>
    </a:lvl3pPr>
    <a:lvl4pPr marL="5443195" algn="l" defTabSz="3628796" rtl="0" eaLnBrk="1" latinLnBrk="0" hangingPunct="1">
      <a:defRPr sz="4762" kern="1200">
        <a:solidFill>
          <a:schemeClr val="tx1"/>
        </a:solidFill>
        <a:latin typeface="+mn-lt"/>
        <a:ea typeface="+mn-ea"/>
        <a:cs typeface="+mn-cs"/>
      </a:defRPr>
    </a:lvl4pPr>
    <a:lvl5pPr marL="7257593" algn="l" defTabSz="3628796" rtl="0" eaLnBrk="1" latinLnBrk="0" hangingPunct="1">
      <a:defRPr sz="4762" kern="1200">
        <a:solidFill>
          <a:schemeClr val="tx1"/>
        </a:solidFill>
        <a:latin typeface="+mn-lt"/>
        <a:ea typeface="+mn-ea"/>
        <a:cs typeface="+mn-cs"/>
      </a:defRPr>
    </a:lvl5pPr>
    <a:lvl6pPr marL="9071991" algn="l" defTabSz="3628796" rtl="0" eaLnBrk="1" latinLnBrk="0" hangingPunct="1">
      <a:defRPr sz="4762" kern="1200">
        <a:solidFill>
          <a:schemeClr val="tx1"/>
        </a:solidFill>
        <a:latin typeface="+mn-lt"/>
        <a:ea typeface="+mn-ea"/>
        <a:cs typeface="+mn-cs"/>
      </a:defRPr>
    </a:lvl6pPr>
    <a:lvl7pPr marL="10886389" algn="l" defTabSz="3628796" rtl="0" eaLnBrk="1" latinLnBrk="0" hangingPunct="1">
      <a:defRPr sz="4762" kern="1200">
        <a:solidFill>
          <a:schemeClr val="tx1"/>
        </a:solidFill>
        <a:latin typeface="+mn-lt"/>
        <a:ea typeface="+mn-ea"/>
        <a:cs typeface="+mn-cs"/>
      </a:defRPr>
    </a:lvl7pPr>
    <a:lvl8pPr marL="12700787" algn="l" defTabSz="3628796" rtl="0" eaLnBrk="1" latinLnBrk="0" hangingPunct="1">
      <a:defRPr sz="4762" kern="1200">
        <a:solidFill>
          <a:schemeClr val="tx1"/>
        </a:solidFill>
        <a:latin typeface="+mn-lt"/>
        <a:ea typeface="+mn-ea"/>
        <a:cs typeface="+mn-cs"/>
      </a:defRPr>
    </a:lvl8pPr>
    <a:lvl9pPr marL="14515186" algn="l" defTabSz="3628796" rtl="0" eaLnBrk="1" latinLnBrk="0" hangingPunct="1">
      <a:defRPr sz="476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0048" y="5302386"/>
            <a:ext cx="36720542" cy="11279752"/>
          </a:xfrm>
        </p:spPr>
        <p:txBody>
          <a:bodyPr anchor="b"/>
          <a:lstStyle>
            <a:lvl1pPr algn="ctr">
              <a:defRPr sz="28346"/>
            </a:lvl1pPr>
          </a:lstStyle>
          <a:p>
            <a:r>
              <a:rPr lang="en-US"/>
              <a:t>Click to edit Master title style</a:t>
            </a:r>
            <a:endParaRPr lang="en-US" dirty="0"/>
          </a:p>
        </p:txBody>
      </p:sp>
      <p:sp>
        <p:nvSpPr>
          <p:cNvPr id="3" name="Subtitle 2"/>
          <p:cNvSpPr>
            <a:spLocks noGrp="1"/>
          </p:cNvSpPr>
          <p:nvPr>
            <p:ph type="subTitle" idx="1"/>
          </p:nvPr>
        </p:nvSpPr>
        <p:spPr>
          <a:xfrm>
            <a:off x="5400080" y="17017128"/>
            <a:ext cx="32400479" cy="7822326"/>
          </a:xfrm>
        </p:spPr>
        <p:txBody>
          <a:bodyPr/>
          <a:lstStyle>
            <a:lvl1pPr marL="0" indent="0" algn="ctr">
              <a:buNone/>
              <a:defRPr sz="11338"/>
            </a:lvl1pPr>
            <a:lvl2pPr marL="2159950" indent="0" algn="ctr">
              <a:buNone/>
              <a:defRPr sz="9449"/>
            </a:lvl2pPr>
            <a:lvl3pPr marL="4319900" indent="0" algn="ctr">
              <a:buNone/>
              <a:defRPr sz="8504"/>
            </a:lvl3pPr>
            <a:lvl4pPr marL="6479850" indent="0" algn="ctr">
              <a:buNone/>
              <a:defRPr sz="7559"/>
            </a:lvl4pPr>
            <a:lvl5pPr marL="8639800" indent="0" algn="ctr">
              <a:buNone/>
              <a:defRPr sz="7559"/>
            </a:lvl5pPr>
            <a:lvl6pPr marL="10799750" indent="0" algn="ctr">
              <a:buNone/>
              <a:defRPr sz="7559"/>
            </a:lvl6pPr>
            <a:lvl7pPr marL="12959700" indent="0" algn="ctr">
              <a:buNone/>
              <a:defRPr sz="7559"/>
            </a:lvl7pPr>
            <a:lvl8pPr marL="15119650" indent="0" algn="ctr">
              <a:buNone/>
              <a:defRPr sz="7559"/>
            </a:lvl8pPr>
            <a:lvl9pPr marL="17279600" indent="0" algn="ctr">
              <a:buNone/>
              <a:defRPr sz="755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08017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22326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15459" y="1724962"/>
            <a:ext cx="9315138" cy="27456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70046" y="1724962"/>
            <a:ext cx="27405405" cy="274568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43547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05687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47546" y="8077332"/>
            <a:ext cx="37260550" cy="13477201"/>
          </a:xfrm>
        </p:spPr>
        <p:txBody>
          <a:bodyPr anchor="b"/>
          <a:lstStyle>
            <a:lvl1pPr>
              <a:defRPr sz="28346"/>
            </a:lvl1pPr>
          </a:lstStyle>
          <a:p>
            <a:r>
              <a:rPr lang="en-US"/>
              <a:t>Click to edit Master title style</a:t>
            </a:r>
            <a:endParaRPr lang="en-US" dirty="0"/>
          </a:p>
        </p:txBody>
      </p:sp>
      <p:sp>
        <p:nvSpPr>
          <p:cNvPr id="3" name="Text Placeholder 2"/>
          <p:cNvSpPr>
            <a:spLocks noGrp="1"/>
          </p:cNvSpPr>
          <p:nvPr>
            <p:ph type="body" idx="1"/>
          </p:nvPr>
        </p:nvSpPr>
        <p:spPr>
          <a:xfrm>
            <a:off x="2947546" y="21682033"/>
            <a:ext cx="37260550" cy="7087342"/>
          </a:xfrm>
        </p:spPr>
        <p:txBody>
          <a:bodyPr/>
          <a:lstStyle>
            <a:lvl1pPr marL="0" indent="0">
              <a:buNone/>
              <a:defRPr sz="11338">
                <a:solidFill>
                  <a:schemeClr val="tx1"/>
                </a:solidFill>
              </a:defRPr>
            </a:lvl1pPr>
            <a:lvl2pPr marL="2159950" indent="0">
              <a:buNone/>
              <a:defRPr sz="9449">
                <a:solidFill>
                  <a:schemeClr val="tx1">
                    <a:tint val="75000"/>
                  </a:schemeClr>
                </a:solidFill>
              </a:defRPr>
            </a:lvl2pPr>
            <a:lvl3pPr marL="4319900" indent="0">
              <a:buNone/>
              <a:defRPr sz="8504">
                <a:solidFill>
                  <a:schemeClr val="tx1">
                    <a:tint val="75000"/>
                  </a:schemeClr>
                </a:solidFill>
              </a:defRPr>
            </a:lvl3pPr>
            <a:lvl4pPr marL="6479850" indent="0">
              <a:buNone/>
              <a:defRPr sz="7559">
                <a:solidFill>
                  <a:schemeClr val="tx1">
                    <a:tint val="75000"/>
                  </a:schemeClr>
                </a:solidFill>
              </a:defRPr>
            </a:lvl4pPr>
            <a:lvl5pPr marL="8639800" indent="0">
              <a:buNone/>
              <a:defRPr sz="7559">
                <a:solidFill>
                  <a:schemeClr val="tx1">
                    <a:tint val="75000"/>
                  </a:schemeClr>
                </a:solidFill>
              </a:defRPr>
            </a:lvl5pPr>
            <a:lvl6pPr marL="10799750" indent="0">
              <a:buNone/>
              <a:defRPr sz="7559">
                <a:solidFill>
                  <a:schemeClr val="tx1">
                    <a:tint val="75000"/>
                  </a:schemeClr>
                </a:solidFill>
              </a:defRPr>
            </a:lvl6pPr>
            <a:lvl7pPr marL="12959700" indent="0">
              <a:buNone/>
              <a:defRPr sz="7559">
                <a:solidFill>
                  <a:schemeClr val="tx1">
                    <a:tint val="75000"/>
                  </a:schemeClr>
                </a:solidFill>
              </a:defRPr>
            </a:lvl7pPr>
            <a:lvl8pPr marL="15119650" indent="0">
              <a:buNone/>
              <a:defRPr sz="7559">
                <a:solidFill>
                  <a:schemeClr val="tx1">
                    <a:tint val="75000"/>
                  </a:schemeClr>
                </a:solidFill>
              </a:defRPr>
            </a:lvl8pPr>
            <a:lvl9pPr marL="17279600" indent="0">
              <a:buNone/>
              <a:defRPr sz="755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7859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70044" y="8624810"/>
            <a:ext cx="18360271"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870323" y="8624810"/>
            <a:ext cx="18360271"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6202FA-A069-4117-98CF-879DA71C73E0}" type="datetimeFigureOut">
              <a:rPr lang="en-US" smtClean="0"/>
              <a:t>8/17/23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24018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724969"/>
            <a:ext cx="37260550" cy="6262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75675" y="7942328"/>
            <a:ext cx="18275892" cy="3892412"/>
          </a:xfr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4" name="Content Placeholder 3"/>
          <p:cNvSpPr>
            <a:spLocks noGrp="1"/>
          </p:cNvSpPr>
          <p:nvPr>
            <p:ph sz="half" idx="2"/>
          </p:nvPr>
        </p:nvSpPr>
        <p:spPr>
          <a:xfrm>
            <a:off x="2975675" y="11834740"/>
            <a:ext cx="18275892"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870325" y="7942328"/>
            <a:ext cx="18365898" cy="3892412"/>
          </a:xfr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6" name="Content Placeholder 5"/>
          <p:cNvSpPr>
            <a:spLocks noGrp="1"/>
          </p:cNvSpPr>
          <p:nvPr>
            <p:ph sz="quarter" idx="4"/>
          </p:nvPr>
        </p:nvSpPr>
        <p:spPr>
          <a:xfrm>
            <a:off x="21870325" y="11834740"/>
            <a:ext cx="18365898"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6202FA-A069-4117-98CF-879DA71C73E0}" type="datetimeFigureOut">
              <a:rPr lang="en-US" smtClean="0"/>
              <a:t>8/17/23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623786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6202FA-A069-4117-98CF-879DA71C73E0}" type="datetimeFigureOut">
              <a:rPr lang="en-US" smtClean="0"/>
              <a:t>8/17/23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002511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202FA-A069-4117-98CF-879DA71C73E0}" type="datetimeFigureOut">
              <a:rPr lang="en-US" smtClean="0"/>
              <a:t>8/17/23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033196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2159952"/>
            <a:ext cx="13933330" cy="7559834"/>
          </a:xfrm>
        </p:spPr>
        <p:txBody>
          <a:bodyPr anchor="b"/>
          <a:lstStyle>
            <a:lvl1pPr>
              <a:defRPr sz="15118"/>
            </a:lvl1pPr>
          </a:lstStyle>
          <a:p>
            <a:r>
              <a:rPr lang="en-US"/>
              <a:t>Click to edit Master title style</a:t>
            </a:r>
            <a:endParaRPr lang="en-US" dirty="0"/>
          </a:p>
        </p:txBody>
      </p:sp>
      <p:sp>
        <p:nvSpPr>
          <p:cNvPr id="3" name="Content Placeholder 2"/>
          <p:cNvSpPr>
            <a:spLocks noGrp="1"/>
          </p:cNvSpPr>
          <p:nvPr>
            <p:ph idx="1"/>
          </p:nvPr>
        </p:nvSpPr>
        <p:spPr>
          <a:xfrm>
            <a:off x="18365898" y="4664905"/>
            <a:ext cx="21870323" cy="23024494"/>
          </a:xfrm>
        </p:spPr>
        <p:txBody>
          <a:bodyPr/>
          <a:lstStyle>
            <a:lvl1pPr>
              <a:defRPr sz="15118"/>
            </a:lvl1pPr>
            <a:lvl2pPr>
              <a:defRPr sz="13228"/>
            </a:lvl2pPr>
            <a:lvl3pPr>
              <a:defRPr sz="11338"/>
            </a:lvl3pPr>
            <a:lvl4pPr>
              <a:defRPr sz="9449"/>
            </a:lvl4pPr>
            <a:lvl5pPr>
              <a:defRPr sz="9449"/>
            </a:lvl5pPr>
            <a:lvl6pPr>
              <a:defRPr sz="9449"/>
            </a:lvl6pPr>
            <a:lvl7pPr>
              <a:defRPr sz="9449"/>
            </a:lvl7pPr>
            <a:lvl8pPr>
              <a:defRPr sz="9449"/>
            </a:lvl8pPr>
            <a:lvl9pPr>
              <a:defRPr sz="944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75671" y="9719786"/>
            <a:ext cx="13933330" cy="18007107"/>
          </a:xfr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p:txBody>
          <a:bodyPr/>
          <a:lstStyle/>
          <a:p>
            <a:fld id="{316202FA-A069-4117-98CF-879DA71C73E0}" type="datetimeFigureOut">
              <a:rPr lang="en-US" smtClean="0"/>
              <a:t>8/17/23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438935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2159952"/>
            <a:ext cx="13933330" cy="7559834"/>
          </a:xfrm>
        </p:spPr>
        <p:txBody>
          <a:bodyPr anchor="b"/>
          <a:lstStyle>
            <a:lvl1pPr>
              <a:defRPr sz="15118"/>
            </a:lvl1pPr>
          </a:lstStyle>
          <a:p>
            <a:r>
              <a:rPr lang="en-US"/>
              <a:t>Click to edit Master title style</a:t>
            </a:r>
            <a:endParaRPr lang="en-US" dirty="0"/>
          </a:p>
        </p:txBody>
      </p:sp>
      <p:sp>
        <p:nvSpPr>
          <p:cNvPr id="3" name="Picture Placeholder 2"/>
          <p:cNvSpPr>
            <a:spLocks noGrp="1" noChangeAspect="1"/>
          </p:cNvSpPr>
          <p:nvPr>
            <p:ph type="pic" idx="1"/>
          </p:nvPr>
        </p:nvSpPr>
        <p:spPr>
          <a:xfrm>
            <a:off x="18365898" y="4664905"/>
            <a:ext cx="21870323" cy="23024494"/>
          </a:xfrm>
        </p:spPr>
        <p:txBody>
          <a:bodyPr anchor="t"/>
          <a:lstStyle>
            <a:lvl1pPr marL="0" indent="0">
              <a:buNone/>
              <a:defRPr sz="15118"/>
            </a:lvl1pPr>
            <a:lvl2pPr marL="2159950" indent="0">
              <a:buNone/>
              <a:defRPr sz="13228"/>
            </a:lvl2pPr>
            <a:lvl3pPr marL="4319900" indent="0">
              <a:buNone/>
              <a:defRPr sz="11338"/>
            </a:lvl3pPr>
            <a:lvl4pPr marL="6479850" indent="0">
              <a:buNone/>
              <a:defRPr sz="9449"/>
            </a:lvl4pPr>
            <a:lvl5pPr marL="8639800" indent="0">
              <a:buNone/>
              <a:defRPr sz="9449"/>
            </a:lvl5pPr>
            <a:lvl6pPr marL="10799750" indent="0">
              <a:buNone/>
              <a:defRPr sz="9449"/>
            </a:lvl6pPr>
            <a:lvl7pPr marL="12959700" indent="0">
              <a:buNone/>
              <a:defRPr sz="9449"/>
            </a:lvl7pPr>
            <a:lvl8pPr marL="15119650" indent="0">
              <a:buNone/>
              <a:defRPr sz="9449"/>
            </a:lvl8pPr>
            <a:lvl9pPr marL="17279600" indent="0">
              <a:buNone/>
              <a:defRPr sz="9449"/>
            </a:lvl9pPr>
          </a:lstStyle>
          <a:p>
            <a:r>
              <a:rPr lang="en-US"/>
              <a:t>Click icon to add picture</a:t>
            </a:r>
            <a:endParaRPr lang="en-US" dirty="0"/>
          </a:p>
        </p:txBody>
      </p:sp>
      <p:sp>
        <p:nvSpPr>
          <p:cNvPr id="4" name="Text Placeholder 3"/>
          <p:cNvSpPr>
            <a:spLocks noGrp="1"/>
          </p:cNvSpPr>
          <p:nvPr>
            <p:ph type="body" sz="half" idx="2"/>
          </p:nvPr>
        </p:nvSpPr>
        <p:spPr>
          <a:xfrm>
            <a:off x="2975671" y="9719786"/>
            <a:ext cx="13933330" cy="18007107"/>
          </a:xfr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p:txBody>
          <a:bodyPr/>
          <a:lstStyle/>
          <a:p>
            <a:fld id="{316202FA-A069-4117-98CF-879DA71C73E0}" type="datetimeFigureOut">
              <a:rPr lang="en-US" smtClean="0"/>
              <a:t>8/17/23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93084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70044" y="1724969"/>
            <a:ext cx="37260550" cy="6262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70044" y="8624810"/>
            <a:ext cx="37260550" cy="205570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70044" y="30029347"/>
            <a:ext cx="9720144" cy="1724962"/>
          </a:xfrm>
          <a:prstGeom prst="rect">
            <a:avLst/>
          </a:prstGeom>
        </p:spPr>
        <p:txBody>
          <a:bodyPr vert="horz" lIns="91440" tIns="45720" rIns="91440" bIns="45720" rtlCol="0" anchor="ctr"/>
          <a:lstStyle>
            <a:lvl1pPr algn="l">
              <a:defRPr sz="5669">
                <a:solidFill>
                  <a:schemeClr val="tx1">
                    <a:tint val="75000"/>
                  </a:schemeClr>
                </a:solidFill>
              </a:defRPr>
            </a:lvl1pPr>
          </a:lstStyle>
          <a:p>
            <a:fld id="{316202FA-A069-4117-98CF-879DA71C73E0}" type="datetimeFigureOut">
              <a:rPr lang="en-US" smtClean="0"/>
              <a:t>8/17/23</a:t>
            </a:fld>
            <a:endParaRPr lang="en-US"/>
          </a:p>
        </p:txBody>
      </p:sp>
      <p:sp>
        <p:nvSpPr>
          <p:cNvPr id="5" name="Footer Placeholder 4"/>
          <p:cNvSpPr>
            <a:spLocks noGrp="1"/>
          </p:cNvSpPr>
          <p:nvPr>
            <p:ph type="ftr" sz="quarter" idx="3"/>
          </p:nvPr>
        </p:nvSpPr>
        <p:spPr>
          <a:xfrm>
            <a:off x="14310212" y="30029347"/>
            <a:ext cx="14580215" cy="1724962"/>
          </a:xfrm>
          <a:prstGeom prst="rect">
            <a:avLst/>
          </a:prstGeom>
        </p:spPr>
        <p:txBody>
          <a:bodyPr vert="horz" lIns="91440" tIns="45720" rIns="91440" bIns="45720" rtlCol="0" anchor="ctr"/>
          <a:lstStyle>
            <a:lvl1pPr algn="ctr">
              <a:defRPr sz="566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510450" y="30029347"/>
            <a:ext cx="9720144" cy="1724962"/>
          </a:xfrm>
          <a:prstGeom prst="rect">
            <a:avLst/>
          </a:prstGeom>
        </p:spPr>
        <p:txBody>
          <a:bodyPr vert="horz" lIns="91440" tIns="45720" rIns="91440" bIns="45720" rtlCol="0" anchor="ctr"/>
          <a:lstStyle>
            <a:lvl1pPr algn="r">
              <a:defRPr sz="5669">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2095997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19900" rtl="0" eaLnBrk="1" latinLnBrk="0" hangingPunct="1">
        <a:lnSpc>
          <a:spcPct val="90000"/>
        </a:lnSpc>
        <a:spcBef>
          <a:spcPct val="0"/>
        </a:spcBef>
        <a:buNone/>
        <a:defRPr sz="20787" kern="1200">
          <a:solidFill>
            <a:schemeClr val="tx1"/>
          </a:solidFill>
          <a:latin typeface="+mj-lt"/>
          <a:ea typeface="+mj-ea"/>
          <a:cs typeface="+mj-cs"/>
        </a:defRPr>
      </a:lvl1pPr>
    </p:titleStyle>
    <p:bodyStyle>
      <a:lvl1pPr marL="1079975" indent="-1079975" algn="l" defTabSz="4319900" rtl="0" eaLnBrk="1" latinLnBrk="0" hangingPunct="1">
        <a:lnSpc>
          <a:spcPct val="90000"/>
        </a:lnSpc>
        <a:spcBef>
          <a:spcPts val="4724"/>
        </a:spcBef>
        <a:buFont typeface="Arial" panose="020B0604020202020204" pitchFamily="34" charset="0"/>
        <a:buChar char="•"/>
        <a:defRPr sz="13228" kern="1200">
          <a:solidFill>
            <a:schemeClr val="tx1"/>
          </a:solidFill>
          <a:latin typeface="+mn-lt"/>
          <a:ea typeface="+mn-ea"/>
          <a:cs typeface="+mn-cs"/>
        </a:defRPr>
      </a:lvl1pPr>
      <a:lvl2pPr marL="3239925" indent="-1079975" algn="l" defTabSz="4319900" rtl="0" eaLnBrk="1" latinLnBrk="0" hangingPunct="1">
        <a:lnSpc>
          <a:spcPct val="90000"/>
        </a:lnSpc>
        <a:spcBef>
          <a:spcPts val="2362"/>
        </a:spcBef>
        <a:buFont typeface="Arial" panose="020B0604020202020204" pitchFamily="34" charset="0"/>
        <a:buChar char="•"/>
        <a:defRPr sz="11338" kern="1200">
          <a:solidFill>
            <a:schemeClr val="tx1"/>
          </a:solidFill>
          <a:latin typeface="+mn-lt"/>
          <a:ea typeface="+mn-ea"/>
          <a:cs typeface="+mn-cs"/>
        </a:defRPr>
      </a:lvl2pPr>
      <a:lvl3pPr marL="5399875" indent="-1079975" algn="l" defTabSz="4319900" rtl="0" eaLnBrk="1" latinLnBrk="0" hangingPunct="1">
        <a:lnSpc>
          <a:spcPct val="90000"/>
        </a:lnSpc>
        <a:spcBef>
          <a:spcPts val="2362"/>
        </a:spcBef>
        <a:buFont typeface="Arial" panose="020B0604020202020204" pitchFamily="34" charset="0"/>
        <a:buChar char="•"/>
        <a:defRPr sz="9449" kern="1200">
          <a:solidFill>
            <a:schemeClr val="tx1"/>
          </a:solidFill>
          <a:latin typeface="+mn-lt"/>
          <a:ea typeface="+mn-ea"/>
          <a:cs typeface="+mn-cs"/>
        </a:defRPr>
      </a:lvl3pPr>
      <a:lvl4pPr marL="75598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4pPr>
      <a:lvl5pPr marL="97197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5pPr>
      <a:lvl6pPr marL="118797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6pPr>
      <a:lvl7pPr marL="140396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7pPr>
      <a:lvl8pPr marL="161996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8pPr>
      <a:lvl9pPr marL="183595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9pPr>
    </p:bodyStyle>
    <p:otherStyle>
      <a:defPPr>
        <a:defRPr lang="en-US"/>
      </a:defPPr>
      <a:lvl1pPr marL="0" algn="l" defTabSz="4319900" rtl="0" eaLnBrk="1" latinLnBrk="0" hangingPunct="1">
        <a:defRPr sz="8504" kern="1200">
          <a:solidFill>
            <a:schemeClr val="tx1"/>
          </a:solidFill>
          <a:latin typeface="+mn-lt"/>
          <a:ea typeface="+mn-ea"/>
          <a:cs typeface="+mn-cs"/>
        </a:defRPr>
      </a:lvl1pPr>
      <a:lvl2pPr marL="2159950" algn="l" defTabSz="4319900" rtl="0" eaLnBrk="1" latinLnBrk="0" hangingPunct="1">
        <a:defRPr sz="8504" kern="1200">
          <a:solidFill>
            <a:schemeClr val="tx1"/>
          </a:solidFill>
          <a:latin typeface="+mn-lt"/>
          <a:ea typeface="+mn-ea"/>
          <a:cs typeface="+mn-cs"/>
        </a:defRPr>
      </a:lvl2pPr>
      <a:lvl3pPr marL="4319900" algn="l" defTabSz="4319900" rtl="0" eaLnBrk="1" latinLnBrk="0" hangingPunct="1">
        <a:defRPr sz="8504" kern="1200">
          <a:solidFill>
            <a:schemeClr val="tx1"/>
          </a:solidFill>
          <a:latin typeface="+mn-lt"/>
          <a:ea typeface="+mn-ea"/>
          <a:cs typeface="+mn-cs"/>
        </a:defRPr>
      </a:lvl3pPr>
      <a:lvl4pPr marL="6479850" algn="l" defTabSz="4319900" rtl="0" eaLnBrk="1" latinLnBrk="0" hangingPunct="1">
        <a:defRPr sz="8504" kern="1200">
          <a:solidFill>
            <a:schemeClr val="tx1"/>
          </a:solidFill>
          <a:latin typeface="+mn-lt"/>
          <a:ea typeface="+mn-ea"/>
          <a:cs typeface="+mn-cs"/>
        </a:defRPr>
      </a:lvl4pPr>
      <a:lvl5pPr marL="8639800" algn="l" defTabSz="4319900" rtl="0" eaLnBrk="1" latinLnBrk="0" hangingPunct="1">
        <a:defRPr sz="8504" kern="1200">
          <a:solidFill>
            <a:schemeClr val="tx1"/>
          </a:solidFill>
          <a:latin typeface="+mn-lt"/>
          <a:ea typeface="+mn-ea"/>
          <a:cs typeface="+mn-cs"/>
        </a:defRPr>
      </a:lvl5pPr>
      <a:lvl6pPr marL="10799750" algn="l" defTabSz="4319900" rtl="0" eaLnBrk="1" latinLnBrk="0" hangingPunct="1">
        <a:defRPr sz="8504" kern="1200">
          <a:solidFill>
            <a:schemeClr val="tx1"/>
          </a:solidFill>
          <a:latin typeface="+mn-lt"/>
          <a:ea typeface="+mn-ea"/>
          <a:cs typeface="+mn-cs"/>
        </a:defRPr>
      </a:lvl6pPr>
      <a:lvl7pPr marL="12959700" algn="l" defTabSz="4319900" rtl="0" eaLnBrk="1" latinLnBrk="0" hangingPunct="1">
        <a:defRPr sz="8504" kern="1200">
          <a:solidFill>
            <a:schemeClr val="tx1"/>
          </a:solidFill>
          <a:latin typeface="+mn-lt"/>
          <a:ea typeface="+mn-ea"/>
          <a:cs typeface="+mn-cs"/>
        </a:defRPr>
      </a:lvl7pPr>
      <a:lvl8pPr marL="15119650" algn="l" defTabSz="4319900" rtl="0" eaLnBrk="1" latinLnBrk="0" hangingPunct="1">
        <a:defRPr sz="8504" kern="1200">
          <a:solidFill>
            <a:schemeClr val="tx1"/>
          </a:solidFill>
          <a:latin typeface="+mn-lt"/>
          <a:ea typeface="+mn-ea"/>
          <a:cs typeface="+mn-cs"/>
        </a:defRPr>
      </a:lvl8pPr>
      <a:lvl9pPr marL="17279600" algn="l" defTabSz="4319900" rtl="0" eaLnBrk="1" latinLnBrk="0" hangingPunct="1">
        <a:defRPr sz="8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26107"/>
            <a:ext cx="43200638" cy="2413159"/>
          </a:xfrm>
          <a:prstGeom prst="rect">
            <a:avLst/>
          </a:prstGeom>
          <a:solidFill>
            <a:schemeClr val="accent6"/>
          </a:solidFill>
          <a:ln w="50800">
            <a:noFill/>
          </a:ln>
        </p:spPr>
        <p:txBody>
          <a:bodyPr vert="horz" lIns="1555223" tIns="777611" rIns="1555223" bIns="777611"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6378" b="1" dirty="0">
                <a:solidFill>
                  <a:schemeClr val="bg1"/>
                </a:solidFill>
                <a:effectLst>
                  <a:outerShdw blurRad="50800" dist="50800" dir="13560000" sx="0" sy="0" algn="ctr">
                    <a:srgbClr val="000000">
                      <a:alpha val="43130"/>
                    </a:srgbClr>
                  </a:outerShdw>
                </a:effectLst>
              </a:rPr>
              <a:t>THIS COULD BE THE TITLE</a:t>
            </a:r>
            <a:br>
              <a:rPr lang="en-US" sz="5669" dirty="0">
                <a:solidFill>
                  <a:schemeClr val="bg1"/>
                </a:solidFill>
              </a:rPr>
            </a:br>
            <a:r>
              <a:rPr lang="en-US" sz="3543" dirty="0">
                <a:solidFill>
                  <a:schemeClr val="bg1"/>
                </a:solidFill>
              </a:rPr>
              <a:t>Authors, co-authors, institution, etc. could go here</a:t>
            </a:r>
            <a:endParaRPr lang="en-US" altLang="en-US" sz="3189" dirty="0">
              <a:solidFill>
                <a:schemeClr val="bg1"/>
              </a:solidFill>
              <a:latin typeface="Times New Roman" panose="02020603050405020304" pitchFamily="18" charset="0"/>
              <a:cs typeface="Times New Roman" panose="02020603050405020304" pitchFamily="18" charset="0"/>
            </a:endParaRP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29899067"/>
            <a:ext cx="43200638" cy="2413159"/>
          </a:xfrm>
          <a:prstGeom prst="rect">
            <a:avLst/>
          </a:prstGeom>
          <a:solidFill>
            <a:schemeClr val="accent6"/>
          </a:solidFill>
          <a:ln w="50800">
            <a:noFill/>
          </a:ln>
        </p:spPr>
        <p:txBody>
          <a:bodyPr vert="horz" lIns="1555223" tIns="777611" rIns="1555223" bIns="777611"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5669" dirty="0">
                <a:solidFill>
                  <a:schemeClr val="bg1"/>
                </a:solidFill>
              </a:rPr>
            </a:br>
            <a:r>
              <a:rPr lang="de-DE" sz="3543" dirty="0">
                <a:solidFill>
                  <a:schemeClr val="bg1"/>
                </a:solidFill>
                <a:sym typeface="Times New Roman" charset="0"/>
              </a:rPr>
              <a:t>Copyright © 2022 Author Names and Contact Details</a:t>
            </a:r>
            <a:endParaRPr lang="de-DE" sz="3543" dirty="0">
              <a:solidFill>
                <a:schemeClr val="bg1"/>
              </a:solidFill>
            </a:endParaRPr>
          </a:p>
          <a:p>
            <a:endParaRPr lang="en-US" altLang="en-US" sz="3189" dirty="0">
              <a:solidFill>
                <a:schemeClr val="bg1"/>
              </a:solidFill>
              <a:latin typeface="Times New Roman" panose="02020603050405020304" pitchFamily="18" charset="0"/>
              <a:cs typeface="Times New Roman" panose="02020603050405020304" pitchFamily="18" charset="0"/>
            </a:endParaRPr>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966919" y="29805968"/>
            <a:ext cx="14894809" cy="25993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4684" b="1" dirty="0">
                <a:latin typeface="Helvetica"/>
                <a:cs typeface="Helvetica"/>
                <a:sym typeface="Times New Roman" charset="0"/>
              </a:rPr>
              <a:t>This could be a place for your sources.</a:t>
            </a:r>
            <a:endParaRPr lang="de-DE" sz="24705"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31575021" y="30590524"/>
            <a:ext cx="10658698" cy="10302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sz="5400" b="1" dirty="0">
                <a:latin typeface="Helvetica"/>
                <a:cs typeface="Helvetica"/>
                <a:sym typeface="Times New Roman" charset="0"/>
              </a:rPr>
              <a:t>here could be your Logo</a:t>
            </a:r>
            <a:endParaRPr lang="de-DE" sz="5400" dirty="0">
              <a:latin typeface="Helvetica"/>
              <a:cs typeface="Helvetica"/>
            </a:endParaRPr>
          </a:p>
        </p:txBody>
      </p:sp>
      <p:grpSp>
        <p:nvGrpSpPr>
          <p:cNvPr id="2" name="Group 1">
            <a:extLst>
              <a:ext uri="{FF2B5EF4-FFF2-40B4-BE49-F238E27FC236}">
                <a16:creationId xmlns:a16="http://schemas.microsoft.com/office/drawing/2014/main" id="{F6CBB72F-1541-928F-5D3D-45505B43E962}"/>
              </a:ext>
            </a:extLst>
          </p:cNvPr>
          <p:cNvGrpSpPr/>
          <p:nvPr/>
        </p:nvGrpSpPr>
        <p:grpSpPr>
          <a:xfrm>
            <a:off x="628397" y="3774668"/>
            <a:ext cx="41875666" cy="24828394"/>
            <a:chOff x="628397" y="4262348"/>
            <a:chExt cx="41875666" cy="24828394"/>
          </a:xfrm>
        </p:grpSpPr>
        <p:sp>
          <p:nvSpPr>
            <p:cNvPr id="9" name="TextBox 8">
              <a:extLst>
                <a:ext uri="{FF2B5EF4-FFF2-40B4-BE49-F238E27FC236}">
                  <a16:creationId xmlns:a16="http://schemas.microsoft.com/office/drawing/2014/main" id="{06EF4AF8-8D1A-407C-9376-F01BA64CAF6D}"/>
                </a:ext>
              </a:extLst>
            </p:cNvPr>
            <p:cNvSpPr txBox="1"/>
            <p:nvPr/>
          </p:nvSpPr>
          <p:spPr>
            <a:xfrm>
              <a:off x="628397" y="5251434"/>
              <a:ext cx="10419603" cy="12089207"/>
            </a:xfrm>
            <a:prstGeom prst="rect">
              <a:avLst/>
            </a:prstGeom>
            <a:solidFill>
              <a:schemeClr val="bg1"/>
            </a:solidFill>
          </p:spPr>
          <p:txBody>
            <a:bodyPr wrap="square" rtlCol="0">
              <a:spAutoFit/>
            </a:bodyPr>
            <a:lstStyle/>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3898" dirty="0"/>
              </a:br>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898" dirty="0"/>
            </a:p>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p:txBody>
        </p:sp>
        <p:sp>
          <p:nvSpPr>
            <p:cNvPr id="10" name="TextBox 9">
              <a:extLst>
                <a:ext uri="{FF2B5EF4-FFF2-40B4-BE49-F238E27FC236}">
                  <a16:creationId xmlns:a16="http://schemas.microsoft.com/office/drawing/2014/main" id="{804AD4BA-F47D-4894-9469-C4162D0C3F82}"/>
                </a:ext>
              </a:extLst>
            </p:cNvPr>
            <p:cNvSpPr txBox="1"/>
            <p:nvPr/>
          </p:nvSpPr>
          <p:spPr>
            <a:xfrm>
              <a:off x="11325193" y="4262348"/>
              <a:ext cx="10422473" cy="2437013"/>
            </a:xfrm>
            <a:prstGeom prst="rect">
              <a:avLst/>
            </a:prstGeom>
            <a:solidFill>
              <a:schemeClr val="bg1"/>
            </a:solidFill>
          </p:spPr>
          <p:txBody>
            <a:bodyPr wrap="square" rtlCol="0">
              <a:spAutoFit/>
            </a:bodyPr>
            <a:lstStyle/>
            <a:p>
              <a:pPr algn="ctr"/>
              <a:endParaRPr lang="en-US" sz="5669" b="1" dirty="0"/>
            </a:p>
            <a:p>
              <a:pPr algn="ctr"/>
              <a:r>
                <a:rPr lang="en-US" sz="5669" b="1" dirty="0"/>
                <a:t>This could be a place for images</a:t>
              </a:r>
            </a:p>
            <a:p>
              <a:endParaRPr lang="en-US" sz="3898"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11322326" y="8952197"/>
              <a:ext cx="10422476" cy="9089989"/>
            </a:xfrm>
            <a:prstGeom prst="rect">
              <a:avLst/>
            </a:prstGeom>
            <a:solidFill>
              <a:schemeClr val="bg1"/>
            </a:solidFill>
          </p:spPr>
          <p:txBody>
            <a:bodyPr wrap="square" rtlCol="0">
              <a:spAutoFit/>
            </a:bodyPr>
            <a:lstStyle/>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898" dirty="0"/>
            </a:p>
            <a:p>
              <a:pPr algn="just"/>
              <a:r>
                <a:rPr lang="en-US" sz="3898"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628397" y="17682529"/>
              <a:ext cx="10419603" cy="7290458"/>
            </a:xfrm>
            <a:prstGeom prst="rect">
              <a:avLst/>
            </a:prstGeom>
            <a:solidFill>
              <a:schemeClr val="bg1"/>
            </a:solidFill>
          </p:spPr>
          <p:txBody>
            <a:bodyPr wrap="square" rtlCol="0">
              <a:spAutoFit/>
            </a:bodyPr>
            <a:lstStyle/>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3898" dirty="0"/>
              </a:br>
              <a:r>
                <a:rPr lang="en-US" sz="3898"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11322326" y="18447108"/>
              <a:ext cx="10466306" cy="9689832"/>
            </a:xfrm>
            <a:prstGeom prst="rect">
              <a:avLst/>
            </a:prstGeom>
            <a:solidFill>
              <a:schemeClr val="bg1"/>
            </a:solidFill>
          </p:spPr>
          <p:txBody>
            <a:bodyPr wrap="square" rtlCol="0">
              <a:spAutoFit/>
            </a:bodyPr>
            <a:lstStyle/>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898" dirty="0"/>
            </a:p>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898" dirty="0"/>
            </a:p>
          </p:txBody>
        </p:sp>
        <p:sp>
          <p:nvSpPr>
            <p:cNvPr id="22" name="TextBox 21">
              <a:extLst>
                <a:ext uri="{FF2B5EF4-FFF2-40B4-BE49-F238E27FC236}">
                  <a16:creationId xmlns:a16="http://schemas.microsoft.com/office/drawing/2014/main" id="{3C99F2F0-15B4-4D54-8C57-A2FE9C565C15}"/>
                </a:ext>
              </a:extLst>
            </p:cNvPr>
            <p:cNvSpPr txBox="1"/>
            <p:nvPr/>
          </p:nvSpPr>
          <p:spPr>
            <a:xfrm>
              <a:off x="21942933" y="5241282"/>
              <a:ext cx="10419603" cy="6690614"/>
            </a:xfrm>
            <a:prstGeom prst="rect">
              <a:avLst/>
            </a:prstGeom>
            <a:solidFill>
              <a:schemeClr val="bg1"/>
            </a:solidFill>
          </p:spPr>
          <p:txBody>
            <a:bodyPr wrap="square" rtlCol="0">
              <a:spAutoFit/>
            </a:bodyPr>
            <a:lstStyle/>
            <a:p>
              <a:pPr algn="just"/>
              <a:r>
                <a:rPr lang="en-US" sz="3898"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3898" dirty="0"/>
              </a:br>
              <a:r>
                <a:rPr lang="en-US" sz="3898"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32724522" y="5241282"/>
              <a:ext cx="9779541" cy="18087644"/>
            </a:xfrm>
            <a:prstGeom prst="rect">
              <a:avLst/>
            </a:prstGeom>
            <a:solidFill>
              <a:schemeClr val="bg1"/>
            </a:solidFill>
          </p:spPr>
          <p:txBody>
            <a:bodyPr wrap="square" rtlCol="0">
              <a:spAutoFit/>
            </a:bodyPr>
            <a:lstStyle/>
            <a:p>
              <a:pPr algn="just"/>
              <a:r>
                <a:rPr lang="en-US" sz="3898"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3898" dirty="0"/>
              </a:br>
              <a:r>
                <a:rPr lang="en-US" sz="3898"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3898" dirty="0"/>
            </a:p>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898" dirty="0"/>
            </a:p>
            <a:p>
              <a:pPr algn="just"/>
              <a:r>
                <a:rPr lang="en-US" sz="3898"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898" dirty="0"/>
            </a:p>
          </p:txBody>
        </p:sp>
        <p:sp>
          <p:nvSpPr>
            <p:cNvPr id="24" name="TextBox 23">
              <a:extLst>
                <a:ext uri="{FF2B5EF4-FFF2-40B4-BE49-F238E27FC236}">
                  <a16:creationId xmlns:a16="http://schemas.microsoft.com/office/drawing/2014/main" id="{A887B210-6500-4AFD-96B4-B77B2DC3FFCE}"/>
                </a:ext>
              </a:extLst>
            </p:cNvPr>
            <p:cNvSpPr txBox="1"/>
            <p:nvPr/>
          </p:nvSpPr>
          <p:spPr>
            <a:xfrm>
              <a:off x="701215" y="25781312"/>
              <a:ext cx="10126624" cy="3309430"/>
            </a:xfrm>
            <a:prstGeom prst="rect">
              <a:avLst/>
            </a:prstGeom>
            <a:solidFill>
              <a:schemeClr val="bg1"/>
            </a:solidFill>
          </p:spPr>
          <p:txBody>
            <a:bodyPr wrap="square" rtlCol="0">
              <a:spAutoFit/>
            </a:bodyPr>
            <a:lstStyle/>
            <a:p>
              <a:pPr algn="ctr"/>
              <a:endParaRPr lang="en-US" sz="5669" b="1" dirty="0"/>
            </a:p>
            <a:p>
              <a:pPr algn="ctr"/>
              <a:r>
                <a:rPr lang="en-US" sz="5669" b="1" dirty="0"/>
                <a:t>This could be a place for images</a:t>
              </a:r>
            </a:p>
            <a:p>
              <a:pPr algn="ctr"/>
              <a:endParaRPr lang="en-US" sz="5669" b="1" dirty="0"/>
            </a:p>
            <a:p>
              <a:endParaRPr lang="en-US" sz="3898" dirty="0"/>
            </a:p>
          </p:txBody>
        </p:sp>
        <p:sp>
          <p:nvSpPr>
            <p:cNvPr id="28" name="TextBox 27">
              <a:extLst>
                <a:ext uri="{FF2B5EF4-FFF2-40B4-BE49-F238E27FC236}">
                  <a16:creationId xmlns:a16="http://schemas.microsoft.com/office/drawing/2014/main" id="{699813C1-58A9-4CBD-836C-A00AF32626C4}"/>
                </a:ext>
              </a:extLst>
            </p:cNvPr>
            <p:cNvSpPr txBox="1"/>
            <p:nvPr/>
          </p:nvSpPr>
          <p:spPr>
            <a:xfrm>
              <a:off x="22027720" y="13872454"/>
              <a:ext cx="10422473" cy="3309430"/>
            </a:xfrm>
            <a:prstGeom prst="rect">
              <a:avLst/>
            </a:prstGeom>
            <a:solidFill>
              <a:schemeClr val="bg1"/>
            </a:solidFill>
          </p:spPr>
          <p:txBody>
            <a:bodyPr wrap="square" rtlCol="0">
              <a:spAutoFit/>
            </a:bodyPr>
            <a:lstStyle/>
            <a:p>
              <a:pPr algn="ctr"/>
              <a:endParaRPr lang="en-US" sz="5669" b="1" dirty="0"/>
            </a:p>
            <a:p>
              <a:pPr algn="ctr"/>
              <a:r>
                <a:rPr lang="en-US" sz="5669" b="1" dirty="0"/>
                <a:t>This could be a place for images</a:t>
              </a:r>
            </a:p>
            <a:p>
              <a:pPr algn="ctr"/>
              <a:endParaRPr lang="en-US" sz="5669" b="1" dirty="0"/>
            </a:p>
            <a:p>
              <a:endParaRPr lang="en-US" sz="3898"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22238887" y="18447108"/>
              <a:ext cx="10255747" cy="2491708"/>
            </a:xfrm>
            <a:prstGeom prst="rect">
              <a:avLst/>
            </a:prstGeom>
            <a:solidFill>
              <a:schemeClr val="bg1"/>
            </a:solidFill>
          </p:spPr>
          <p:txBody>
            <a:bodyPr wrap="square" rtlCol="0">
              <a:spAutoFit/>
            </a:bodyPr>
            <a:lstStyle/>
            <a:p>
              <a:pPr algn="just"/>
              <a:r>
                <a:rPr lang="en-US" sz="3898" dirty="0"/>
                <a:t>Text could go here. Text could go here. Text could go here. Text could go here. Text could go here. Text could go here. Text could go here. Text could go here. Text could go here. Text could go here.</a:t>
              </a:r>
            </a:p>
          </p:txBody>
        </p:sp>
      </p:gr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97797" y="19717662"/>
            <a:ext cx="22302841" cy="11996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B3A3A6CC2C3A6546A95FDA5B90CF34AC" ma:contentTypeVersion="10" ma:contentTypeDescription="" ma:contentTypeScope="" ma:versionID="1e76767be4113d9a93518abaa6332040">
  <xsd:schema xmlns:xsd="http://www.w3.org/2001/XMLSchema" xmlns:xs="http://www.w3.org/2001/XMLSchema" xmlns:p="http://schemas.microsoft.com/office/2006/metadata/properties" xmlns:ns2="eb3f7de7-c935-4ca6-a12c-1f73773710ec" xmlns:ns3="ef346741-8682-48f9-8ae6-a6269f4ae40b" targetNamespace="http://schemas.microsoft.com/office/2006/metadata/properties" ma:root="true" ma:fieldsID="9a0410307714bf0e335ba89dba22bf88" ns2:_="" ns3:_="">
    <xsd:import namespace="eb3f7de7-c935-4ca6-a12c-1f73773710ec"/>
    <xsd:import namespace="ef346741-8682-48f9-8ae6-a6269f4ae40b"/>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346741-8682-48f9-8ae6-a6269f4ae40b"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FolderID xmlns="eb3f7de7-c935-4ca6-a12c-1f73773710ec" xsi:nil="true"/>
    <Confidential1 xmlns="eb3f7de7-c935-4ca6-a12c-1f73773710ec">false</Confidential1>
    <Final xmlns="eb3f7de7-c935-4ca6-a12c-1f73773710ec">false</Final>
  </documentManagement>
</p:properties>
</file>

<file path=customXml/itemProps1.xml><?xml version="1.0" encoding="utf-8"?>
<ds:datastoreItem xmlns:ds="http://schemas.openxmlformats.org/officeDocument/2006/customXml" ds:itemID="{9FDEB496-58EC-46AD-86A0-902D88B997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ef346741-8682-48f9-8ae6-a6269f4ae4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E64263-51AE-4A29-A1ED-D59581A64D84}">
  <ds:schemaRefs>
    <ds:schemaRef ds:uri="http://schemas.microsoft.com/sharepoint/v3/contenttype/forms"/>
  </ds:schemaRefs>
</ds:datastoreItem>
</file>

<file path=customXml/itemProps3.xml><?xml version="1.0" encoding="utf-8"?>
<ds:datastoreItem xmlns:ds="http://schemas.openxmlformats.org/officeDocument/2006/customXml" ds:itemID="{2B1B332F-071E-400A-B703-A87583CFA09F}">
  <ds:schemaRefs>
    <ds:schemaRef ds:uri="http://schemas.microsoft.com/office/2006/documentManagement/types"/>
    <ds:schemaRef ds:uri="http://purl.org/dc/terms/"/>
    <ds:schemaRef ds:uri="82e5732b-79c7-4dce-9d0e-3f92281aea22"/>
    <ds:schemaRef ds:uri="http://schemas.microsoft.com/office/2006/metadata/properties"/>
    <ds:schemaRef ds:uri="http://purl.org/dc/elements/1.1/"/>
    <ds:schemaRef ds:uri="http://schemas.microsoft.com/office/infopath/2007/PartnerControls"/>
    <ds:schemaRef ds:uri="eb3f7de7-c935-4ca6-a12c-1f73773710ec"/>
    <ds:schemaRef ds:uri="http://schemas.openxmlformats.org/package/2006/metadata/core-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0</TotalTime>
  <Words>1171</Words>
  <Application>Microsoft Macintosh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2023-08-17T02:59:21Z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0x01010037EA2DD516505C4D92B92F8677CFB68500B3A3A6CC2C3A6546A95FDA5B90CF34AC</vt:lpwstr>
  </property>
</Properties>
</file>