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4"/>
  </p:sldMasterIdLst>
  <p:notesMasterIdLst>
    <p:notesMasterId r:id="rId6"/>
  </p:notesMasterIdLst>
  <p:sldIdLst>
    <p:sldId id="256" r:id="rId5"/>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7" autoAdjust="0"/>
    <p:restoredTop sz="89660" autoAdjust="0"/>
  </p:normalViewPr>
  <p:slideViewPr>
    <p:cSldViewPr snapToGrid="0">
      <p:cViewPr varScale="1">
        <p:scale>
          <a:sx n="15" d="100"/>
          <a:sy n="15" d="100"/>
        </p:scale>
        <p:origin x="3384"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8/17/23</a:t>
            </a:fld>
            <a:endParaRPr lang="en-US"/>
          </a:p>
        </p:txBody>
      </p:sp>
      <p:sp>
        <p:nvSpPr>
          <p:cNvPr id="4" name="Slide Image Placeholder 3"/>
          <p:cNvSpPr>
            <a:spLocks noGrp="1" noRot="1" noChangeAspect="1"/>
          </p:cNvSpPr>
          <p:nvPr>
            <p:ph type="sldImg" idx="2"/>
          </p:nvPr>
        </p:nvSpPr>
        <p:spPr>
          <a:xfrm>
            <a:off x="2273300" y="1143000"/>
            <a:ext cx="2311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3149546" rtl="0" eaLnBrk="1" latinLnBrk="0" hangingPunct="1">
      <a:defRPr sz="4133" kern="1200">
        <a:solidFill>
          <a:schemeClr val="tx1"/>
        </a:solidFill>
        <a:latin typeface="+mn-lt"/>
        <a:ea typeface="+mn-ea"/>
        <a:cs typeface="+mn-cs"/>
      </a:defRPr>
    </a:lvl1pPr>
    <a:lvl2pPr marL="1574773" algn="l" defTabSz="3149546" rtl="0" eaLnBrk="1" latinLnBrk="0" hangingPunct="1">
      <a:defRPr sz="4133" kern="1200">
        <a:solidFill>
          <a:schemeClr val="tx1"/>
        </a:solidFill>
        <a:latin typeface="+mn-lt"/>
        <a:ea typeface="+mn-ea"/>
        <a:cs typeface="+mn-cs"/>
      </a:defRPr>
    </a:lvl2pPr>
    <a:lvl3pPr marL="3149546" algn="l" defTabSz="3149546" rtl="0" eaLnBrk="1" latinLnBrk="0" hangingPunct="1">
      <a:defRPr sz="4133" kern="1200">
        <a:solidFill>
          <a:schemeClr val="tx1"/>
        </a:solidFill>
        <a:latin typeface="+mn-lt"/>
        <a:ea typeface="+mn-ea"/>
        <a:cs typeface="+mn-cs"/>
      </a:defRPr>
    </a:lvl3pPr>
    <a:lvl4pPr marL="4724322" algn="l" defTabSz="3149546" rtl="0" eaLnBrk="1" latinLnBrk="0" hangingPunct="1">
      <a:defRPr sz="4133" kern="1200">
        <a:solidFill>
          <a:schemeClr val="tx1"/>
        </a:solidFill>
        <a:latin typeface="+mn-lt"/>
        <a:ea typeface="+mn-ea"/>
        <a:cs typeface="+mn-cs"/>
      </a:defRPr>
    </a:lvl4pPr>
    <a:lvl5pPr marL="6299094" algn="l" defTabSz="3149546" rtl="0" eaLnBrk="1" latinLnBrk="0" hangingPunct="1">
      <a:defRPr sz="4133" kern="1200">
        <a:solidFill>
          <a:schemeClr val="tx1"/>
        </a:solidFill>
        <a:latin typeface="+mn-lt"/>
        <a:ea typeface="+mn-ea"/>
        <a:cs typeface="+mn-cs"/>
      </a:defRPr>
    </a:lvl5pPr>
    <a:lvl6pPr marL="7873867" algn="l" defTabSz="3149546" rtl="0" eaLnBrk="1" latinLnBrk="0" hangingPunct="1">
      <a:defRPr sz="4133" kern="1200">
        <a:solidFill>
          <a:schemeClr val="tx1"/>
        </a:solidFill>
        <a:latin typeface="+mn-lt"/>
        <a:ea typeface="+mn-ea"/>
        <a:cs typeface="+mn-cs"/>
      </a:defRPr>
    </a:lvl6pPr>
    <a:lvl7pPr marL="9448640" algn="l" defTabSz="3149546" rtl="0" eaLnBrk="1" latinLnBrk="0" hangingPunct="1">
      <a:defRPr sz="4133" kern="1200">
        <a:solidFill>
          <a:schemeClr val="tx1"/>
        </a:solidFill>
        <a:latin typeface="+mn-lt"/>
        <a:ea typeface="+mn-ea"/>
        <a:cs typeface="+mn-cs"/>
      </a:defRPr>
    </a:lvl7pPr>
    <a:lvl8pPr marL="11023413" algn="l" defTabSz="3149546" rtl="0" eaLnBrk="1" latinLnBrk="0" hangingPunct="1">
      <a:defRPr sz="4133" kern="1200">
        <a:solidFill>
          <a:schemeClr val="tx1"/>
        </a:solidFill>
        <a:latin typeface="+mn-lt"/>
        <a:ea typeface="+mn-ea"/>
        <a:cs typeface="+mn-cs"/>
      </a:defRPr>
    </a:lvl8pPr>
    <a:lvl9pPr marL="12598189" algn="l" defTabSz="3149546" rtl="0" eaLnBrk="1" latinLnBrk="0" hangingPunct="1">
      <a:defRPr sz="413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3300" y="1143000"/>
            <a:ext cx="2311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16202FA-A069-4117-98CF-879DA71C73E0}" type="datetimeFigureOut">
              <a:rPr lang="en-US" smtClean="0"/>
              <a:t>8/17/23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107944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6202FA-A069-4117-98CF-879DA71C73E0}" type="datetimeFigureOut">
              <a:rPr lang="en-US" smtClean="0"/>
              <a:t>8/17/23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200150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6202FA-A069-4117-98CF-879DA71C73E0}" type="datetimeFigureOut">
              <a:rPr lang="en-US" smtClean="0"/>
              <a:t>8/17/23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93926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6202FA-A069-4117-98CF-879DA71C73E0}" type="datetimeFigureOut">
              <a:rPr lang="en-US" smtClean="0"/>
              <a:t>8/17/23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676855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6202FA-A069-4117-98CF-879DA71C73E0}" type="datetimeFigureOut">
              <a:rPr lang="en-US" smtClean="0"/>
              <a:t>8/17/23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016359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6202FA-A069-4117-98CF-879DA71C73E0}" type="datetimeFigureOut">
              <a:rPr lang="en-US" smtClean="0"/>
              <a:t>8/17/23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135967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5780233"/>
            <a:ext cx="13706415"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2" y="15780233"/>
            <a:ext cx="13773917"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6202FA-A069-4117-98CF-879DA71C73E0}" type="datetimeFigureOut">
              <a:rPr lang="en-US" smtClean="0"/>
              <a:t>8/17/23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351605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6202FA-A069-4117-98CF-879DA71C73E0}" type="datetimeFigureOut">
              <a:rPr lang="en-US" smtClean="0"/>
              <a:t>8/17/23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37987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202FA-A069-4117-98CF-879DA71C73E0}" type="datetimeFigureOut">
              <a:rPr lang="en-US" smtClean="0"/>
              <a:t>8/17/23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039347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316202FA-A069-4117-98CF-879DA71C73E0}" type="datetimeFigureOut">
              <a:rPr lang="en-US" smtClean="0"/>
              <a:t>8/17/23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650104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Click icon to add picture</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316202FA-A069-4117-98CF-879DA71C73E0}" type="datetimeFigureOut">
              <a:rPr lang="en-US" smtClean="0"/>
              <a:t>8/17/23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290967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316202FA-A069-4117-98CF-879DA71C73E0}" type="datetimeFigureOut">
              <a:rPr lang="en-US" smtClean="0"/>
              <a:t>8/17/23</a:t>
            </a:fld>
            <a:endParaRPr lang="en-US"/>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16125913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32398091" cy="4039567"/>
          </a:xfrm>
          <a:prstGeom prst="rect">
            <a:avLst/>
          </a:prstGeom>
          <a:solidFill>
            <a:schemeClr val="accent6"/>
          </a:solidFill>
          <a:ln w="50800">
            <a:noFill/>
          </a:ln>
        </p:spPr>
        <p:txBody>
          <a:bodyPr vert="horz" lIns="2073631" tIns="1036817" rIns="2073631" bIns="1036817"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8503" b="1" dirty="0">
                <a:solidFill>
                  <a:schemeClr val="bg1"/>
                </a:solidFill>
                <a:effectLst>
                  <a:outerShdw blurRad="50800" dist="50800" dir="13560000" sx="0" sy="0" algn="ctr">
                    <a:srgbClr val="000000">
                      <a:alpha val="43130"/>
                    </a:srgbClr>
                  </a:outerShdw>
                </a:effectLst>
                <a:latin typeface="Times New Roman" panose="02020603050405020304" pitchFamily="18" charset="0"/>
                <a:cs typeface="Times New Roman" panose="02020603050405020304" pitchFamily="18" charset="0"/>
              </a:rPr>
              <a:t>THIS COULD BE THE TITLE</a:t>
            </a:r>
            <a:br>
              <a:rPr lang="en-US" sz="7558" dirty="0">
                <a:solidFill>
                  <a:schemeClr val="bg1"/>
                </a:solidFill>
                <a:latin typeface="Times New Roman" panose="02020603050405020304" pitchFamily="18" charset="0"/>
                <a:cs typeface="Times New Roman" panose="02020603050405020304" pitchFamily="18" charset="0"/>
              </a:rPr>
            </a:br>
            <a:r>
              <a:rPr lang="en-US" sz="4723" dirty="0">
                <a:solidFill>
                  <a:schemeClr val="bg1"/>
                </a:solidFill>
                <a:latin typeface="Times New Roman" panose="02020603050405020304" pitchFamily="18" charset="0"/>
                <a:cs typeface="Times New Roman" panose="02020603050405020304" pitchFamily="18" charset="0"/>
              </a:rPr>
              <a:t>Authors, co-authors, institution, etc. could go here</a:t>
            </a:r>
            <a:endParaRPr lang="en-US" altLang="en-US" sz="4252"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725137" y="7942571"/>
            <a:ext cx="15473904" cy="17687278"/>
          </a:xfrm>
          <a:prstGeom prst="rect">
            <a:avLst/>
          </a:prstGeom>
          <a:solidFill>
            <a:schemeClr val="bg1"/>
          </a:solidFill>
        </p:spPr>
        <p:txBody>
          <a:bodyPr wrap="square" rtlCol="0">
            <a:spAutoFit/>
          </a:bodyPr>
          <a:lstStyle/>
          <a:p>
            <a:pPr algn="just"/>
            <a:r>
              <a:rPr lang="en-US" sz="5197" dirty="0">
                <a:latin typeface="Times New Roman" panose="02020603050405020304" pitchFamily="18" charset="0"/>
                <a:cs typeface="Times New Roman" panose="02020603050405020304" pitchFamily="18" charset="0"/>
              </a:rPr>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5197" dirty="0">
                <a:latin typeface="Times New Roman" panose="02020603050405020304" pitchFamily="18" charset="0"/>
                <a:cs typeface="Times New Roman" panose="02020603050405020304" pitchFamily="18" charset="0"/>
              </a:rPr>
            </a:br>
            <a:r>
              <a:rPr lang="en-US" sz="5197" dirty="0">
                <a:latin typeface="Times New Roman" panose="02020603050405020304" pitchFamily="18" charset="0"/>
                <a:cs typeface="Times New Roman" panose="02020603050405020304" pitchFamily="18" charset="0"/>
              </a:rPr>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5197" dirty="0">
              <a:latin typeface="Times New Roman" panose="02020603050405020304" pitchFamily="18" charset="0"/>
              <a:cs typeface="Times New Roman" panose="02020603050405020304" pitchFamily="18" charset="0"/>
            </a:endParaRPr>
          </a:p>
          <a:p>
            <a:pPr algn="just"/>
            <a:r>
              <a:rPr lang="en-US" sz="5197" dirty="0">
                <a:latin typeface="Times New Roman" panose="02020603050405020304" pitchFamily="18" charset="0"/>
                <a:cs typeface="Times New Roman" panose="02020603050405020304" pitchFamily="18" charset="0"/>
              </a:rPr>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endParaRPr lang="en-US" sz="5197" dirty="0">
              <a:latin typeface="Times New Roman" panose="02020603050405020304" pitchFamily="18" charset="0"/>
              <a:cs typeface="Times New Roman" panose="02020603050405020304" pitchFamily="18" charset="0"/>
            </a:endParaRPr>
          </a:p>
          <a:p>
            <a:pPr algn="just"/>
            <a:r>
              <a:rPr lang="en-US" sz="5197" dirty="0">
                <a:latin typeface="Times New Roman" panose="02020603050405020304" pitchFamily="18" charset="0"/>
                <a:cs typeface="Times New Roman" panose="02020603050405020304" pitchFamily="18" charset="0"/>
              </a:rPr>
              <a:t>Keywords:</a:t>
            </a:r>
          </a:p>
        </p:txBody>
      </p:sp>
      <p:sp>
        <p:nvSpPr>
          <p:cNvPr id="19" name="TextBox 18">
            <a:extLst>
              <a:ext uri="{FF2B5EF4-FFF2-40B4-BE49-F238E27FC236}">
                <a16:creationId xmlns:a16="http://schemas.microsoft.com/office/drawing/2014/main" id="{6249033A-ACAC-42D3-A96E-B050DD049D3A}"/>
              </a:ext>
            </a:extLst>
          </p:cNvPr>
          <p:cNvSpPr txBox="1"/>
          <p:nvPr/>
        </p:nvSpPr>
        <p:spPr>
          <a:xfrm>
            <a:off x="701904" y="30965318"/>
            <a:ext cx="15473907" cy="8364169"/>
          </a:xfrm>
          <a:prstGeom prst="rect">
            <a:avLst/>
          </a:prstGeom>
          <a:solidFill>
            <a:schemeClr val="bg1"/>
          </a:solidFill>
        </p:spPr>
        <p:txBody>
          <a:bodyPr wrap="square" rtlCol="0">
            <a:spAutoFit/>
          </a:bodyPr>
          <a:lstStyle/>
          <a:p>
            <a:pPr algn="just"/>
            <a:r>
              <a:rPr lang="en-US" sz="5197" dirty="0">
                <a:latin typeface="Times New Roman" panose="02020603050405020304" pitchFamily="18" charset="0"/>
                <a:cs typeface="Times New Roman" panose="02020603050405020304" pitchFamily="18" charset="0"/>
              </a:rPr>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grpSp>
        <p:nvGrpSpPr>
          <p:cNvPr id="2" name="Group 1">
            <a:extLst>
              <a:ext uri="{FF2B5EF4-FFF2-40B4-BE49-F238E27FC236}">
                <a16:creationId xmlns:a16="http://schemas.microsoft.com/office/drawing/2014/main" id="{26C01B38-F53E-D7BD-9196-AB79577A9CC9}"/>
              </a:ext>
            </a:extLst>
          </p:cNvPr>
          <p:cNvGrpSpPr/>
          <p:nvPr/>
        </p:nvGrpSpPr>
        <p:grpSpPr>
          <a:xfrm>
            <a:off x="3" y="41868306"/>
            <a:ext cx="32398091" cy="3115560"/>
            <a:chOff x="-4733661" y="12059914"/>
            <a:chExt cx="20159133" cy="1212960"/>
          </a:xfrm>
        </p:grpSpPr>
        <p:sp>
          <p:nvSpPr>
            <p:cNvPr id="20" name="Title 1">
              <a:extLst>
                <a:ext uri="{FF2B5EF4-FFF2-40B4-BE49-F238E27FC236}">
                  <a16:creationId xmlns:a16="http://schemas.microsoft.com/office/drawing/2014/main" id="{CD5F5AD1-C305-4815-9B2D-DDD22D09CC1A}"/>
                </a:ext>
              </a:extLst>
            </p:cNvPr>
            <p:cNvSpPr txBox="1">
              <a:spLocks/>
            </p:cNvSpPr>
            <p:nvPr/>
          </p:nvSpPr>
          <p:spPr>
            <a:xfrm>
              <a:off x="-4733661" y="12103358"/>
              <a:ext cx="20159133" cy="1126076"/>
            </a:xfrm>
            <a:prstGeom prst="rect">
              <a:avLst/>
            </a:prstGeom>
            <a:solidFill>
              <a:schemeClr val="accent6"/>
            </a:solidFill>
            <a:ln w="50800">
              <a:noFill/>
            </a:ln>
          </p:spPr>
          <p:txBody>
            <a:bodyPr vert="horz" lIns="2073631" tIns="1036817" rIns="2073631" bIns="1036817"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7558" dirty="0">
                  <a:solidFill>
                    <a:schemeClr val="bg1"/>
                  </a:solidFill>
                  <a:latin typeface="Times New Roman" panose="02020603050405020304" pitchFamily="18" charset="0"/>
                  <a:cs typeface="Times New Roman" panose="02020603050405020304" pitchFamily="18" charset="0"/>
                </a:rPr>
              </a:br>
              <a:endParaRPr lang="en-US" altLang="en-US" sz="4252" dirty="0">
                <a:solidFill>
                  <a:schemeClr val="bg1"/>
                </a:solidFill>
                <a:latin typeface="Times New Roman" panose="02020603050405020304" pitchFamily="18" charset="0"/>
                <a:cs typeface="Times New Roman" panose="02020603050405020304" pitchFamily="18" charset="0"/>
              </a:endParaRPr>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4282458" y="12059914"/>
              <a:ext cx="12060139" cy="12129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3000" b="1" dirty="0">
                  <a:latin typeface="Times New Roman" panose="02020603050405020304" pitchFamily="18" charset="0"/>
                  <a:cs typeface="Times New Roman" panose="02020603050405020304" pitchFamily="18" charset="0"/>
                  <a:sym typeface="Times New Roman" charset="0"/>
                </a:rPr>
                <a:t>This could be a place for your sources.</a:t>
              </a:r>
              <a:endParaRPr lang="de-DE" sz="15429" dirty="0">
                <a:latin typeface="Times New Roman" panose="02020603050405020304" pitchFamily="18" charset="0"/>
                <a:cs typeface="Times New Roman" panose="02020603050405020304" pitchFamily="18" charset="0"/>
              </a:endParaRPr>
            </a:p>
          </p:txBody>
        </p:sp>
      </p:gr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779286" y="800867"/>
            <a:ext cx="5195239" cy="17242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ctr">
              <a:lnSpc>
                <a:spcPct val="110000"/>
              </a:lnSpc>
              <a:defRPr/>
            </a:pPr>
            <a:r>
              <a:rPr lang="de-DE" sz="4000" b="1" dirty="0">
                <a:latin typeface="Times New Roman" panose="02020603050405020304" pitchFamily="18" charset="0"/>
                <a:cs typeface="Times New Roman" panose="02020603050405020304" pitchFamily="18" charset="0"/>
                <a:sym typeface="Times New Roman" charset="0"/>
              </a:rPr>
              <a:t>Here could be your Logo</a:t>
            </a:r>
            <a:endParaRPr lang="de-DE" sz="4000" dirty="0">
              <a:latin typeface="Times New Roman" panose="02020603050405020304" pitchFamily="18" charset="0"/>
              <a:cs typeface="Times New Roman" panose="02020603050405020304" pitchFamily="18" charset="0"/>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17155398" y="24173549"/>
            <a:ext cx="14737392" cy="4154985"/>
          </a:xfrm>
          <a:prstGeom prst="rect">
            <a:avLst/>
          </a:prstGeom>
          <a:solidFill>
            <a:schemeClr val="bg1"/>
          </a:solidFill>
        </p:spPr>
        <p:txBody>
          <a:bodyPr wrap="square" rtlCol="0">
            <a:spAutoFit/>
          </a:bodyPr>
          <a:lstStyle/>
          <a:p>
            <a:pPr algn="ctr"/>
            <a:endParaRPr lang="en-US" sz="8000" b="1" dirty="0">
              <a:latin typeface="Times New Roman" panose="02020603050405020304" pitchFamily="18" charset="0"/>
              <a:cs typeface="Times New Roman" panose="02020603050405020304" pitchFamily="18" charset="0"/>
            </a:endParaRPr>
          </a:p>
          <a:p>
            <a:pPr algn="ctr"/>
            <a:r>
              <a:rPr lang="en-US" sz="8000" b="1" dirty="0">
                <a:latin typeface="Times New Roman" panose="02020603050405020304" pitchFamily="18" charset="0"/>
                <a:cs typeface="Times New Roman" panose="02020603050405020304" pitchFamily="18" charset="0"/>
              </a:rPr>
              <a:t>This could be a place for images</a:t>
            </a:r>
          </a:p>
          <a:p>
            <a:pPr algn="ctr"/>
            <a:endParaRPr lang="en-US" sz="8000" b="1"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
        <p:nvSpPr>
          <p:cNvPr id="29" name="TextBox 28">
            <a:extLst>
              <a:ext uri="{FF2B5EF4-FFF2-40B4-BE49-F238E27FC236}">
                <a16:creationId xmlns:a16="http://schemas.microsoft.com/office/drawing/2014/main" id="{30CD8402-4F8D-4842-9100-9BFFE5BF4B04}"/>
              </a:ext>
            </a:extLst>
          </p:cNvPr>
          <p:cNvSpPr txBox="1"/>
          <p:nvPr/>
        </p:nvSpPr>
        <p:spPr>
          <a:xfrm>
            <a:off x="16935562" y="36165538"/>
            <a:ext cx="14501638" cy="3402943"/>
          </a:xfrm>
          <a:prstGeom prst="rect">
            <a:avLst/>
          </a:prstGeom>
          <a:solidFill>
            <a:schemeClr val="bg1"/>
          </a:solidFill>
        </p:spPr>
        <p:txBody>
          <a:bodyPr wrap="square" rtlCol="0">
            <a:spAutoFit/>
          </a:bodyPr>
          <a:lstStyle/>
          <a:p>
            <a:pPr algn="just"/>
            <a:r>
              <a:rPr lang="en-US" sz="5197" dirty="0">
                <a:latin typeface="Times New Roman" panose="02020603050405020304" pitchFamily="18" charset="0"/>
                <a:cs typeface="Times New Roman" panose="02020603050405020304" pitchFamily="18" charset="0"/>
              </a:rPr>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29062" y="26073257"/>
            <a:ext cx="16190062" cy="1071741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1">
            <a:extLst>
              <a:ext uri="{FF2B5EF4-FFF2-40B4-BE49-F238E27FC236}">
                <a16:creationId xmlns:a16="http://schemas.microsoft.com/office/drawing/2014/main" id="{019C4A33-D360-A084-29FD-51AEE5ABDCD5}"/>
              </a:ext>
            </a:extLst>
          </p:cNvPr>
          <p:cNvSpPr>
            <a:spLocks/>
          </p:cNvSpPr>
          <p:nvPr/>
        </p:nvSpPr>
        <p:spPr bwMode="auto">
          <a:xfrm>
            <a:off x="5220926" y="5790485"/>
            <a:ext cx="5195239" cy="11304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ctr">
              <a:lnSpc>
                <a:spcPct val="110000"/>
              </a:lnSpc>
              <a:defRPr/>
            </a:pPr>
            <a:r>
              <a:rPr lang="de-DE" sz="4000" b="1" dirty="0">
                <a:latin typeface="Times New Roman" panose="02020603050405020304" pitchFamily="18" charset="0"/>
                <a:cs typeface="Times New Roman" panose="02020603050405020304" pitchFamily="18" charset="0"/>
                <a:sym typeface="Times New Roman" charset="0"/>
              </a:rPr>
              <a:t>Abstract</a:t>
            </a:r>
            <a:endParaRPr lang="de-DE" sz="4000" dirty="0">
              <a:latin typeface="Times New Roman" panose="02020603050405020304" pitchFamily="18" charset="0"/>
              <a:cs typeface="Times New Roman" panose="02020603050405020304" pitchFamily="18" charset="0"/>
            </a:endParaRPr>
          </a:p>
        </p:txBody>
      </p:sp>
      <p:sp>
        <p:nvSpPr>
          <p:cNvPr id="4" name="AutoShape 1">
            <a:extLst>
              <a:ext uri="{FF2B5EF4-FFF2-40B4-BE49-F238E27FC236}">
                <a16:creationId xmlns:a16="http://schemas.microsoft.com/office/drawing/2014/main" id="{C25D8693-F723-7F81-EA5C-885C66249E35}"/>
              </a:ext>
            </a:extLst>
          </p:cNvPr>
          <p:cNvSpPr>
            <a:spLocks/>
          </p:cNvSpPr>
          <p:nvPr/>
        </p:nvSpPr>
        <p:spPr bwMode="auto">
          <a:xfrm>
            <a:off x="5220926" y="28698021"/>
            <a:ext cx="5195239" cy="11304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ctr">
              <a:lnSpc>
                <a:spcPct val="110000"/>
              </a:lnSpc>
              <a:defRPr/>
            </a:pPr>
            <a:r>
              <a:rPr lang="de-DE" sz="4000" b="1" dirty="0" err="1">
                <a:latin typeface="Times New Roman" panose="02020603050405020304" pitchFamily="18" charset="0"/>
                <a:cs typeface="Times New Roman" panose="02020603050405020304" pitchFamily="18" charset="0"/>
                <a:sym typeface="Times New Roman" charset="0"/>
              </a:rPr>
              <a:t>Introduction</a:t>
            </a:r>
            <a:endParaRPr lang="de-DE" sz="4000" dirty="0">
              <a:latin typeface="Times New Roman" panose="02020603050405020304" pitchFamily="18" charset="0"/>
              <a:cs typeface="Times New Roman" panose="02020603050405020304" pitchFamily="18" charset="0"/>
            </a:endParaRPr>
          </a:p>
        </p:txBody>
      </p:sp>
      <p:sp>
        <p:nvSpPr>
          <p:cNvPr id="5" name="AutoShape 1">
            <a:extLst>
              <a:ext uri="{FF2B5EF4-FFF2-40B4-BE49-F238E27FC236}">
                <a16:creationId xmlns:a16="http://schemas.microsoft.com/office/drawing/2014/main" id="{CA11F3FA-115F-FC74-9948-C67D8F448200}"/>
              </a:ext>
            </a:extLst>
          </p:cNvPr>
          <p:cNvSpPr>
            <a:spLocks/>
          </p:cNvSpPr>
          <p:nvPr/>
        </p:nvSpPr>
        <p:spPr bwMode="auto">
          <a:xfrm>
            <a:off x="21568394" y="34326575"/>
            <a:ext cx="5195239" cy="11304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ctr">
              <a:lnSpc>
                <a:spcPct val="110000"/>
              </a:lnSpc>
              <a:defRPr/>
            </a:pPr>
            <a:r>
              <a:rPr lang="de-DE" sz="4000" b="1" dirty="0" err="1">
                <a:latin typeface="Times New Roman" panose="02020603050405020304" pitchFamily="18" charset="0"/>
                <a:cs typeface="Times New Roman" panose="02020603050405020304" pitchFamily="18" charset="0"/>
                <a:sym typeface="Times New Roman" charset="0"/>
              </a:rPr>
              <a:t>Conclusion</a:t>
            </a:r>
            <a:endParaRPr lang="de-DE" sz="4000" dirty="0">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17BF5E5E-76EE-8235-5141-B7A87F09A8F2}"/>
              </a:ext>
            </a:extLst>
          </p:cNvPr>
          <p:cNvSpPr txBox="1"/>
          <p:nvPr/>
        </p:nvSpPr>
        <p:spPr>
          <a:xfrm>
            <a:off x="16567304" y="7944311"/>
            <a:ext cx="15473904" cy="5056685"/>
          </a:xfrm>
          <a:prstGeom prst="rect">
            <a:avLst/>
          </a:prstGeom>
          <a:solidFill>
            <a:schemeClr val="bg1"/>
          </a:solidFill>
        </p:spPr>
        <p:txBody>
          <a:bodyPr wrap="square" rtlCol="0">
            <a:spAutoFit/>
          </a:bodyPr>
          <a:lstStyle/>
          <a:p>
            <a:pPr algn="just"/>
            <a:r>
              <a:rPr lang="en-US" sz="5197" dirty="0">
                <a:latin typeface="Times New Roman" panose="02020603050405020304" pitchFamily="18" charset="0"/>
                <a:cs typeface="Times New Roman" panose="02020603050405020304" pitchFamily="18" charset="0"/>
              </a:rPr>
              <a:t>Text could go here. Text could go here. Text could go here. Text could go here. Text could go here. Text could go here. Text could go here. Text could go here. Text could go here. Text could go here. Text could go here. Text could go here. Text could go here. Text could go here.</a:t>
            </a:r>
          </a:p>
        </p:txBody>
      </p:sp>
      <p:sp>
        <p:nvSpPr>
          <p:cNvPr id="13" name="AutoShape 1">
            <a:extLst>
              <a:ext uri="{FF2B5EF4-FFF2-40B4-BE49-F238E27FC236}">
                <a16:creationId xmlns:a16="http://schemas.microsoft.com/office/drawing/2014/main" id="{DCE7E75A-C2FE-132D-1B2B-13DAC123D262}"/>
              </a:ext>
            </a:extLst>
          </p:cNvPr>
          <p:cNvSpPr>
            <a:spLocks/>
          </p:cNvSpPr>
          <p:nvPr/>
        </p:nvSpPr>
        <p:spPr bwMode="auto">
          <a:xfrm>
            <a:off x="21588760" y="5790485"/>
            <a:ext cx="5195239" cy="11304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ctr">
              <a:lnSpc>
                <a:spcPct val="110000"/>
              </a:lnSpc>
              <a:defRPr/>
            </a:pPr>
            <a:r>
              <a:rPr lang="de-DE" sz="4000" b="1" dirty="0">
                <a:latin typeface="Times New Roman" panose="02020603050405020304" pitchFamily="18" charset="0"/>
                <a:cs typeface="Times New Roman" panose="02020603050405020304" pitchFamily="18" charset="0"/>
                <a:sym typeface="Times New Roman" charset="0"/>
              </a:rPr>
              <a:t>Methods</a:t>
            </a:r>
            <a:endParaRPr lang="de-DE" sz="4000" dirty="0">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7C83A8A8-C9C4-7B44-B678-46ED3B3C2AA6}"/>
              </a:ext>
            </a:extLst>
          </p:cNvPr>
          <p:cNvSpPr txBox="1"/>
          <p:nvPr/>
        </p:nvSpPr>
        <p:spPr>
          <a:xfrm>
            <a:off x="16449427" y="15803010"/>
            <a:ext cx="15473904" cy="7290266"/>
          </a:xfrm>
          <a:prstGeom prst="rect">
            <a:avLst/>
          </a:prstGeom>
          <a:solidFill>
            <a:schemeClr val="bg1"/>
          </a:solidFill>
        </p:spPr>
        <p:txBody>
          <a:bodyPr wrap="square" rtlCol="0">
            <a:spAutoFit/>
          </a:bodyPr>
          <a:lstStyle/>
          <a:p>
            <a:pPr algn="just"/>
            <a:r>
              <a:rPr lang="en-US" sz="5197" dirty="0">
                <a:latin typeface="Times New Roman" panose="02020603050405020304" pitchFamily="18" charset="0"/>
                <a:cs typeface="Times New Roman" panose="02020603050405020304" pitchFamily="18" charset="0"/>
              </a:rPr>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r>
              <a:rPr lang="en-US" sz="5197" dirty="0" err="1">
                <a:latin typeface="Times New Roman" panose="02020603050405020304" pitchFamily="18" charset="0"/>
                <a:cs typeface="Times New Roman" panose="02020603050405020304" pitchFamily="18" charset="0"/>
              </a:rPr>
              <a:t>ext</a:t>
            </a:r>
            <a:r>
              <a:rPr lang="en-US" sz="5197" dirty="0">
                <a:latin typeface="Times New Roman" panose="02020603050405020304" pitchFamily="18" charset="0"/>
                <a:cs typeface="Times New Roman" panose="02020603050405020304" pitchFamily="18" charset="0"/>
              </a:rPr>
              <a:t> could go here. Text could go here. Text could go here. Text could go here. Text could go here. Text could go here. Text could go here. Text could go here. </a:t>
            </a:r>
          </a:p>
        </p:txBody>
      </p:sp>
      <p:sp>
        <p:nvSpPr>
          <p:cNvPr id="16" name="AutoShape 1">
            <a:extLst>
              <a:ext uri="{FF2B5EF4-FFF2-40B4-BE49-F238E27FC236}">
                <a16:creationId xmlns:a16="http://schemas.microsoft.com/office/drawing/2014/main" id="{38226686-64AB-200C-E7CB-CA19F04C316B}"/>
              </a:ext>
            </a:extLst>
          </p:cNvPr>
          <p:cNvSpPr>
            <a:spLocks/>
          </p:cNvSpPr>
          <p:nvPr/>
        </p:nvSpPr>
        <p:spPr bwMode="auto">
          <a:xfrm>
            <a:off x="21338382" y="14125851"/>
            <a:ext cx="5195239" cy="11304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ctr">
              <a:lnSpc>
                <a:spcPct val="110000"/>
              </a:lnSpc>
              <a:defRPr/>
            </a:pPr>
            <a:r>
              <a:rPr lang="de-DE" sz="4000" b="1" dirty="0" err="1">
                <a:latin typeface="Times New Roman" panose="02020603050405020304" pitchFamily="18" charset="0"/>
                <a:cs typeface="Times New Roman" panose="02020603050405020304" pitchFamily="18" charset="0"/>
                <a:sym typeface="Times New Roman" charset="0"/>
              </a:rPr>
              <a:t>Results</a:t>
            </a:r>
            <a:endParaRPr lang="de-DE"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B3A3A6CC2C3A6546A95FDA5B90CF34AC" ma:contentTypeVersion="10" ma:contentTypeDescription="" ma:contentTypeScope="" ma:versionID="1e76767be4113d9a93518abaa6332040">
  <xsd:schema xmlns:xsd="http://www.w3.org/2001/XMLSchema" xmlns:xs="http://www.w3.org/2001/XMLSchema" xmlns:p="http://schemas.microsoft.com/office/2006/metadata/properties" xmlns:ns2="eb3f7de7-c935-4ca6-a12c-1f73773710ec" xmlns:ns3="ef346741-8682-48f9-8ae6-a6269f4ae40b" targetNamespace="http://schemas.microsoft.com/office/2006/metadata/properties" ma:root="true" ma:fieldsID="9a0410307714bf0e335ba89dba22bf88" ns2:_="" ns3:_="">
    <xsd:import namespace="eb3f7de7-c935-4ca6-a12c-1f73773710ec"/>
    <xsd:import namespace="ef346741-8682-48f9-8ae6-a6269f4ae40b"/>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f346741-8682-48f9-8ae6-a6269f4ae40b"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DateTaken" ma:index="22" nillable="true" ma:displayName="MediaServiceDateTaken" ma:hidden="true" ma:internalName="MediaServiceDateTaken"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KenesDocumentTypeId xmlns="eb3f7de7-c935-4ca6-a12c-1f73773710ec" xsi:nil="true"/>
    <FolderID xmlns="eb3f7de7-c935-4ca6-a12c-1f73773710ec" xsi:nil="true"/>
    <Confidential1 xmlns="eb3f7de7-c935-4ca6-a12c-1f73773710ec">false</Confidential1>
    <Final xmlns="eb3f7de7-c935-4ca6-a12c-1f73773710ec">false</Fina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FDEB496-58EC-46AD-86A0-902D88B997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3f7de7-c935-4ca6-a12c-1f73773710ec"/>
    <ds:schemaRef ds:uri="ef346741-8682-48f9-8ae6-a6269f4ae4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B1B332F-071E-400A-B703-A87583CFA09F}">
  <ds:schemaRefs>
    <ds:schemaRef ds:uri="http://schemas.microsoft.com/office/2006/documentManagement/types"/>
    <ds:schemaRef ds:uri="http://purl.org/dc/terms/"/>
    <ds:schemaRef ds:uri="82e5732b-79c7-4dce-9d0e-3f92281aea22"/>
    <ds:schemaRef ds:uri="http://schemas.microsoft.com/office/2006/metadata/properties"/>
    <ds:schemaRef ds:uri="http://purl.org/dc/elements/1.1/"/>
    <ds:schemaRef ds:uri="http://schemas.microsoft.com/office/infopath/2007/PartnerControls"/>
    <ds:schemaRef ds:uri="eb3f7de7-c935-4ca6-a12c-1f73773710ec"/>
    <ds:schemaRef ds:uri="http://schemas.openxmlformats.org/package/2006/metadata/core-properties"/>
    <ds:schemaRef ds:uri="http://schemas.microsoft.com/sharepoint/v3"/>
    <ds:schemaRef ds:uri="http://www.w3.org/XML/1998/namespace"/>
    <ds:schemaRef ds:uri="http://purl.org/dc/dcmitype/"/>
  </ds:schemaRefs>
</ds:datastoreItem>
</file>

<file path=customXml/itemProps3.xml><?xml version="1.0" encoding="utf-8"?>
<ds:datastoreItem xmlns:ds="http://schemas.openxmlformats.org/officeDocument/2006/customXml" ds:itemID="{EDE64263-51AE-4A29-A1ED-D59581A64D8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0</TotalTime>
  <Words>628</Words>
  <Application>Microsoft Macintosh PowerPoint</Application>
  <PresentationFormat>Custom</PresentationFormat>
  <Paragraphs>22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2020-07-23T19:03:51Z</dcterms:created>
  <dcterms:modified xsi:type="dcterms:W3CDTF">2023-08-17T03:00:24Z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0x01010037EA2DD516505C4D92B92F8677CFB68500B3A3A6CC2C3A6546A95FDA5B90CF34AC</vt:lpwstr>
  </property>
</Properties>
</file>